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wkb59Pfj+bBTSVR1IG7HbegId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a0b2b2baa0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2a0b2b2baa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58" y="21816"/>
            <a:ext cx="12194860" cy="685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23" y="21825"/>
            <a:ext cx="3381400" cy="9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3">
            <a:alphaModFix/>
          </a:blip>
          <a:srcRect b="0" l="0" r="0" t="5900"/>
          <a:stretch/>
        </p:blipFill>
        <p:spPr>
          <a:xfrm>
            <a:off x="0" y="116632"/>
            <a:ext cx="12192000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2849" y="38425"/>
            <a:ext cx="3595975" cy="9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0320" y="270150"/>
            <a:ext cx="2282725" cy="6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80" y="-1"/>
            <a:ext cx="12194079" cy="685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596" y="0"/>
            <a:ext cx="2784251" cy="7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92"/>
            <a:ext cx="12184548" cy="685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4247" y="-67350"/>
            <a:ext cx="2922525" cy="8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5897" y="115400"/>
            <a:ext cx="3068425" cy="8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4198" y="0"/>
            <a:ext cx="3328975" cy="9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4197" y="134700"/>
            <a:ext cx="2958550" cy="8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0976" y="89775"/>
            <a:ext cx="2415875" cy="6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163" y="0"/>
            <a:ext cx="4029075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6250" y="1170500"/>
            <a:ext cx="1994950" cy="54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2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398" y="92950"/>
            <a:ext cx="3430000" cy="9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872" y="508250"/>
            <a:ext cx="3057200" cy="8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972" y="443275"/>
            <a:ext cx="3025900" cy="8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7972" y="272525"/>
            <a:ext cx="3191876" cy="8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2a0b2b2baa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1784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0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9425" y="104925"/>
            <a:ext cx="2312175" cy="6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9" y="0"/>
            <a:ext cx="12172661" cy="684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5" y="6226125"/>
            <a:ext cx="2304125" cy="6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4546" y="1091900"/>
            <a:ext cx="2711625" cy="7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6323" y="56125"/>
            <a:ext cx="3382700" cy="9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me19">
  <a:themeElements>
    <a:clrScheme name="Theme19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2023-11-30T10:57:30Z</dcterms:created>
  <dc:creator>Unknown Creator</dc:creator>
</cp:coreProperties>
</file>