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2" r:id="rId5"/>
    <p:sldId id="288" r:id="rId6"/>
    <p:sldId id="259" r:id="rId7"/>
    <p:sldId id="286" r:id="rId8"/>
    <p:sldId id="315" r:id="rId9"/>
    <p:sldId id="291" r:id="rId10"/>
    <p:sldId id="262" r:id="rId11"/>
    <p:sldId id="292" r:id="rId12"/>
    <p:sldId id="290" r:id="rId13"/>
    <p:sldId id="294" r:id="rId14"/>
    <p:sldId id="31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ya prakash" initials="sp" lastIdx="1" clrIdx="0">
    <p:extLst>
      <p:ext uri="{19B8F6BF-5375-455C-9EA6-DF929625EA0E}">
        <p15:presenceInfo xmlns:p15="http://schemas.microsoft.com/office/powerpoint/2012/main" userId="d88e7f565f1643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4ED"/>
    <a:srgbClr val="009900"/>
    <a:srgbClr val="BFA388"/>
    <a:srgbClr val="E4E70C"/>
    <a:srgbClr val="221E6A"/>
    <a:srgbClr val="28D5EC"/>
    <a:srgbClr val="543E35"/>
    <a:srgbClr val="1E9DB6"/>
    <a:srgbClr val="D1D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1190" y="96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handoutMaster" Target="handoutMasters/handoutMaster1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microsoft.com/office/2018/10/relationships/authors" Target="author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commentAuthors" Target="commentAuthor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image" Target="../media/image9.png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image" Target="../media/image12.pn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image" Target="../media/image9.pn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image" Target="../media/image12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3A5F2-C675-404E-BBC9-FAD606F3E5D5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CB456C3-9218-4035-AB2F-DCFE723A73B9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Product price</a:t>
          </a:r>
        </a:p>
      </dgm:t>
    </dgm:pt>
    <dgm:pt modelId="{D99752F7-F094-4DBC-AC7E-C0A6243974C9}" type="parTrans" cxnId="{28C4CA26-870C-43DB-912F-3C778A2BF2ED}">
      <dgm:prSet/>
      <dgm:spPr/>
      <dgm:t>
        <a:bodyPr/>
        <a:lstStyle/>
        <a:p>
          <a:endParaRPr lang="en-IN"/>
        </a:p>
      </dgm:t>
    </dgm:pt>
    <dgm:pt modelId="{0CAB72B3-25FC-4C0A-B3DF-CC3C4F7791EE}" type="sibTrans" cxnId="{28C4CA26-870C-43DB-912F-3C778A2BF2ED}">
      <dgm:prSet/>
      <dgm:spPr/>
      <dgm:t>
        <a:bodyPr/>
        <a:lstStyle/>
        <a:p>
          <a:endParaRPr lang="en-IN"/>
        </a:p>
      </dgm:t>
    </dgm:pt>
    <dgm:pt modelId="{21DDC6C7-D211-492D-83B6-E9C2CCD1CFF3}">
      <dgm:prSet phldrT="[Text]"/>
      <dgm:spPr/>
      <dgm:t>
        <a:bodyPr/>
        <a:lstStyle/>
        <a:p>
          <a:r>
            <a:rPr lang="en-IN" b="1" dirty="0"/>
            <a:t>Total budget friendly</a:t>
          </a:r>
        </a:p>
      </dgm:t>
    </dgm:pt>
    <dgm:pt modelId="{B47D2516-286D-4EE8-9CD9-10B33A4A22CB}" type="parTrans" cxnId="{24E2CA22-6C19-490F-85F8-0E7A2469534A}">
      <dgm:prSet/>
      <dgm:spPr/>
      <dgm:t>
        <a:bodyPr/>
        <a:lstStyle/>
        <a:p>
          <a:endParaRPr lang="en-IN"/>
        </a:p>
      </dgm:t>
    </dgm:pt>
    <dgm:pt modelId="{35CEB2C5-139E-403A-8C8E-33B15EF3C0D0}" type="sibTrans" cxnId="{24E2CA22-6C19-490F-85F8-0E7A2469534A}">
      <dgm:prSet/>
      <dgm:spPr/>
      <dgm:t>
        <a:bodyPr/>
        <a:lstStyle/>
        <a:p>
          <a:endParaRPr lang="en-IN"/>
        </a:p>
      </dgm:t>
    </dgm:pt>
    <dgm:pt modelId="{F9A178CE-527C-447E-9D46-E57BDD3644AE}">
      <dgm:prSet phldrT="[Text]"/>
      <dgm:spPr/>
      <dgm:t>
        <a:bodyPr/>
        <a:lstStyle/>
        <a:p>
          <a:r>
            <a:rPr lang="en-IN" b="1" dirty="0"/>
            <a:t>Affordable prices</a:t>
          </a:r>
        </a:p>
      </dgm:t>
    </dgm:pt>
    <dgm:pt modelId="{4F0FADD4-762D-4AF9-9CD4-E32A19B96AA1}" type="parTrans" cxnId="{1B15C34A-0251-4F39-A774-5608691EFB94}">
      <dgm:prSet/>
      <dgm:spPr/>
      <dgm:t>
        <a:bodyPr/>
        <a:lstStyle/>
        <a:p>
          <a:endParaRPr lang="en-IN"/>
        </a:p>
      </dgm:t>
    </dgm:pt>
    <dgm:pt modelId="{6E79FD73-52B1-4ECA-8BC1-E8A95A504598}" type="sibTrans" cxnId="{1B15C34A-0251-4F39-A774-5608691EFB94}">
      <dgm:prSet/>
      <dgm:spPr/>
      <dgm:t>
        <a:bodyPr/>
        <a:lstStyle/>
        <a:p>
          <a:endParaRPr lang="en-IN"/>
        </a:p>
      </dgm:t>
    </dgm:pt>
    <dgm:pt modelId="{2223E7EF-C803-4D3A-905A-7DDE4DE94954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Environmental friendly</a:t>
          </a:r>
        </a:p>
      </dgm:t>
    </dgm:pt>
    <dgm:pt modelId="{32951A83-4CA9-44CA-8BE3-A65CE3131F3A}" type="parTrans" cxnId="{6FD7DB3B-C2E1-4720-96C5-215903BE6030}">
      <dgm:prSet/>
      <dgm:spPr/>
      <dgm:t>
        <a:bodyPr/>
        <a:lstStyle/>
        <a:p>
          <a:endParaRPr lang="en-IN"/>
        </a:p>
      </dgm:t>
    </dgm:pt>
    <dgm:pt modelId="{D8032EF6-9D42-4719-9431-36FEDE67CE21}" type="sibTrans" cxnId="{6FD7DB3B-C2E1-4720-96C5-215903BE6030}">
      <dgm:prSet/>
      <dgm:spPr/>
      <dgm:t>
        <a:bodyPr/>
        <a:lstStyle/>
        <a:p>
          <a:endParaRPr lang="en-IN"/>
        </a:p>
      </dgm:t>
    </dgm:pt>
    <dgm:pt modelId="{FC12260D-EAB9-45B5-BF90-15A7727CF0F0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Paper cups with lids </a:t>
          </a:r>
        </a:p>
      </dgm:t>
    </dgm:pt>
    <dgm:pt modelId="{C22A4F22-AB7C-4269-AC65-67067D07DC3C}" type="parTrans" cxnId="{13C03461-6461-47AE-B31B-378C8EB2C4E5}">
      <dgm:prSet/>
      <dgm:spPr/>
      <dgm:t>
        <a:bodyPr/>
        <a:lstStyle/>
        <a:p>
          <a:endParaRPr lang="en-IN"/>
        </a:p>
      </dgm:t>
    </dgm:pt>
    <dgm:pt modelId="{BF02463C-BEED-4852-A6E5-C72985C61140}" type="sibTrans" cxnId="{13C03461-6461-47AE-B31B-378C8EB2C4E5}">
      <dgm:prSet/>
      <dgm:spPr/>
      <dgm:t>
        <a:bodyPr/>
        <a:lstStyle/>
        <a:p>
          <a:endParaRPr lang="en-IN"/>
        </a:p>
      </dgm:t>
    </dgm:pt>
    <dgm:pt modelId="{1F0336AF-99E2-45C6-9847-5931CC8D6885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No harm to animals and ecosystem</a:t>
          </a:r>
        </a:p>
      </dgm:t>
    </dgm:pt>
    <dgm:pt modelId="{2D1D93BB-C6B7-47D5-A9F8-D29EE51237BD}" type="parTrans" cxnId="{D3BC6532-4669-4BF0-9D10-EE03C8F6D340}">
      <dgm:prSet/>
      <dgm:spPr/>
      <dgm:t>
        <a:bodyPr/>
        <a:lstStyle/>
        <a:p>
          <a:endParaRPr lang="en-IN"/>
        </a:p>
      </dgm:t>
    </dgm:pt>
    <dgm:pt modelId="{46B8D4F9-D4AB-4BF2-8D35-B728F580BB42}" type="sibTrans" cxnId="{D3BC6532-4669-4BF0-9D10-EE03C8F6D340}">
      <dgm:prSet/>
      <dgm:spPr/>
      <dgm:t>
        <a:bodyPr/>
        <a:lstStyle/>
        <a:p>
          <a:endParaRPr lang="en-IN"/>
        </a:p>
      </dgm:t>
    </dgm:pt>
    <dgm:pt modelId="{4B969667-B039-4EAE-8CE2-8AAB5770249B}">
      <dgm:prSet phldrT="[Text]"/>
      <dgm:spPr/>
      <dgm:t>
        <a:bodyPr/>
        <a:lstStyle/>
        <a:p>
          <a:r>
            <a:rPr lang="en-IN" b="1" dirty="0">
              <a:solidFill>
                <a:srgbClr val="000000"/>
              </a:solidFill>
            </a:rPr>
            <a:t>Farm fresh</a:t>
          </a:r>
        </a:p>
      </dgm:t>
    </dgm:pt>
    <dgm:pt modelId="{D51745E9-6EAA-4A7D-B1A2-CF5C0A762C9E}" type="parTrans" cxnId="{4A7B3E12-FB6E-458A-97E0-A7598B3EFEEA}">
      <dgm:prSet/>
      <dgm:spPr/>
      <dgm:t>
        <a:bodyPr/>
        <a:lstStyle/>
        <a:p>
          <a:endParaRPr lang="en-IN"/>
        </a:p>
      </dgm:t>
    </dgm:pt>
    <dgm:pt modelId="{81CF682B-EADF-4CAD-B079-8D018B2867F2}" type="sibTrans" cxnId="{4A7B3E12-FB6E-458A-97E0-A7598B3EFEEA}">
      <dgm:prSet/>
      <dgm:spPr/>
      <dgm:t>
        <a:bodyPr/>
        <a:lstStyle/>
        <a:p>
          <a:endParaRPr lang="en-IN"/>
        </a:p>
      </dgm:t>
    </dgm:pt>
    <dgm:pt modelId="{CDF176D3-CAD9-47B8-93B9-68D3949E33BD}">
      <dgm:prSet phldrT="[Text]"/>
      <dgm:spPr/>
      <dgm:t>
        <a:bodyPr/>
        <a:lstStyle/>
        <a:p>
          <a:r>
            <a:rPr lang="en-IN" b="1" dirty="0">
              <a:solidFill>
                <a:srgbClr val="000000"/>
              </a:solidFill>
            </a:rPr>
            <a:t>Our ingredients are bought directly from the farmers</a:t>
          </a:r>
        </a:p>
      </dgm:t>
    </dgm:pt>
    <dgm:pt modelId="{C4183728-F4AC-4D38-A9B8-A48FC496029A}" type="parTrans" cxnId="{35559FAA-65F3-4A7B-919C-ACD52E0003D6}">
      <dgm:prSet/>
      <dgm:spPr/>
      <dgm:t>
        <a:bodyPr/>
        <a:lstStyle/>
        <a:p>
          <a:endParaRPr lang="en-IN"/>
        </a:p>
      </dgm:t>
    </dgm:pt>
    <dgm:pt modelId="{0527801B-0210-423D-9963-BE7559002FA4}" type="sibTrans" cxnId="{35559FAA-65F3-4A7B-919C-ACD52E0003D6}">
      <dgm:prSet/>
      <dgm:spPr/>
      <dgm:t>
        <a:bodyPr/>
        <a:lstStyle/>
        <a:p>
          <a:endParaRPr lang="en-IN"/>
        </a:p>
      </dgm:t>
    </dgm:pt>
    <dgm:pt modelId="{4EC76EF8-6DE9-4515-B596-C6FD64A8464B}">
      <dgm:prSet phldrT="[Text]"/>
      <dgm:spPr/>
      <dgm:t>
        <a:bodyPr/>
        <a:lstStyle/>
        <a:p>
          <a:r>
            <a:rPr lang="en-IN" b="1" dirty="0">
              <a:solidFill>
                <a:srgbClr val="000000"/>
              </a:solidFill>
            </a:rPr>
            <a:t>Fruits and milk are delivered on daily basis</a:t>
          </a:r>
        </a:p>
      </dgm:t>
    </dgm:pt>
    <dgm:pt modelId="{44AD90F9-ED9C-4CAA-9B70-C696638304F0}" type="sibTrans" cxnId="{45EFBBAF-C19C-48EF-8B5E-DBA932A2EA3D}">
      <dgm:prSet/>
      <dgm:spPr/>
      <dgm:t>
        <a:bodyPr/>
        <a:lstStyle/>
        <a:p>
          <a:endParaRPr lang="en-IN"/>
        </a:p>
      </dgm:t>
    </dgm:pt>
    <dgm:pt modelId="{D6263E30-19DB-43F5-A01A-4CD1918DE9C2}" type="parTrans" cxnId="{45EFBBAF-C19C-48EF-8B5E-DBA932A2EA3D}">
      <dgm:prSet/>
      <dgm:spPr/>
      <dgm:t>
        <a:bodyPr/>
        <a:lstStyle/>
        <a:p>
          <a:endParaRPr lang="en-IN"/>
        </a:p>
      </dgm:t>
    </dgm:pt>
    <dgm:pt modelId="{673421F2-9B9B-4888-B44C-250A931734A3}" type="pres">
      <dgm:prSet presAssocID="{91B3A5F2-C675-404E-BBC9-FAD606F3E5D5}" presName="linear" presStyleCnt="0">
        <dgm:presLayoutVars>
          <dgm:dir/>
          <dgm:resizeHandles val="exact"/>
        </dgm:presLayoutVars>
      </dgm:prSet>
      <dgm:spPr/>
    </dgm:pt>
    <dgm:pt modelId="{A88BD0C1-2D94-4E76-8806-2447C7DD015E}" type="pres">
      <dgm:prSet presAssocID="{6CB456C3-9218-4035-AB2F-DCFE723A73B9}" presName="comp" presStyleCnt="0"/>
      <dgm:spPr/>
    </dgm:pt>
    <dgm:pt modelId="{F7A4E5F4-34F2-4F8B-9635-6665C9A94EA5}" type="pres">
      <dgm:prSet presAssocID="{6CB456C3-9218-4035-AB2F-DCFE723A73B9}" presName="box" presStyleLbl="node1" presStyleIdx="0" presStyleCnt="3"/>
      <dgm:spPr/>
    </dgm:pt>
    <dgm:pt modelId="{2DDC05CA-7534-438E-A48B-730B06BD9A3F}" type="pres">
      <dgm:prSet presAssocID="{6CB456C3-9218-4035-AB2F-DCFE723A73B9}" presName="img" presStyleLbl="fgImgPlace1" presStyleIdx="0" presStyleCnt="3" custLinFactNeighborX="-18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31F4EAC-4943-4B2D-BEE4-091E372B5392}" type="pres">
      <dgm:prSet presAssocID="{6CB456C3-9218-4035-AB2F-DCFE723A73B9}" presName="text" presStyleLbl="node1" presStyleIdx="0" presStyleCnt="3">
        <dgm:presLayoutVars>
          <dgm:bulletEnabled val="1"/>
        </dgm:presLayoutVars>
      </dgm:prSet>
      <dgm:spPr/>
    </dgm:pt>
    <dgm:pt modelId="{437B0C57-B2AA-4F0F-8261-729F7479C1BA}" type="pres">
      <dgm:prSet presAssocID="{0CAB72B3-25FC-4C0A-B3DF-CC3C4F7791EE}" presName="spacer" presStyleCnt="0"/>
      <dgm:spPr/>
    </dgm:pt>
    <dgm:pt modelId="{69BB5BA1-67D6-437E-9049-FCCA2B954B93}" type="pres">
      <dgm:prSet presAssocID="{2223E7EF-C803-4D3A-905A-7DDE4DE94954}" presName="comp" presStyleCnt="0"/>
      <dgm:spPr/>
    </dgm:pt>
    <dgm:pt modelId="{EBD4F4D6-6BDA-4E23-BCC8-DFDDFF47DEC1}" type="pres">
      <dgm:prSet presAssocID="{2223E7EF-C803-4D3A-905A-7DDE4DE94954}" presName="box" presStyleLbl="node1" presStyleIdx="1" presStyleCnt="3"/>
      <dgm:spPr/>
    </dgm:pt>
    <dgm:pt modelId="{9CC053A8-DA65-4AFC-A3BD-00E2B2D866D4}" type="pres">
      <dgm:prSet presAssocID="{2223E7EF-C803-4D3A-905A-7DDE4DE9495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8DE2E334-D2BC-439D-A96B-BCB54B8E5F47}" type="pres">
      <dgm:prSet presAssocID="{2223E7EF-C803-4D3A-905A-7DDE4DE94954}" presName="text" presStyleLbl="node1" presStyleIdx="1" presStyleCnt="3">
        <dgm:presLayoutVars>
          <dgm:bulletEnabled val="1"/>
        </dgm:presLayoutVars>
      </dgm:prSet>
      <dgm:spPr/>
    </dgm:pt>
    <dgm:pt modelId="{3DCC240A-0891-465E-B56E-57218D9467B6}" type="pres">
      <dgm:prSet presAssocID="{D8032EF6-9D42-4719-9431-36FEDE67CE21}" presName="spacer" presStyleCnt="0"/>
      <dgm:spPr/>
    </dgm:pt>
    <dgm:pt modelId="{29660718-D47C-4472-AEE9-C0CBF87CF94E}" type="pres">
      <dgm:prSet presAssocID="{4B969667-B039-4EAE-8CE2-8AAB5770249B}" presName="comp" presStyleCnt="0"/>
      <dgm:spPr/>
    </dgm:pt>
    <dgm:pt modelId="{1C4E2F3F-1A16-425C-A0BE-35929259D1D7}" type="pres">
      <dgm:prSet presAssocID="{4B969667-B039-4EAE-8CE2-8AAB5770249B}" presName="box" presStyleLbl="node1" presStyleIdx="2" presStyleCnt="3"/>
      <dgm:spPr/>
    </dgm:pt>
    <dgm:pt modelId="{35CBEFF3-1D56-42A0-92F1-657FBD394B9E}" type="pres">
      <dgm:prSet presAssocID="{4B969667-B039-4EAE-8CE2-8AAB5770249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E067763-1875-43A6-B88F-938BD06A2B14}" type="pres">
      <dgm:prSet presAssocID="{4B969667-B039-4EAE-8CE2-8AAB5770249B}" presName="text" presStyleLbl="node1" presStyleIdx="2" presStyleCnt="3">
        <dgm:presLayoutVars>
          <dgm:bulletEnabled val="1"/>
        </dgm:presLayoutVars>
      </dgm:prSet>
      <dgm:spPr/>
    </dgm:pt>
  </dgm:ptLst>
  <dgm:cxnLst>
    <dgm:cxn modelId="{E242950A-ED81-47CC-AA4E-280E0519F60E}" type="presOf" srcId="{4EC76EF8-6DE9-4515-B596-C6FD64A8464B}" destId="{1C4E2F3F-1A16-425C-A0BE-35929259D1D7}" srcOrd="0" destOrd="1" presId="urn:microsoft.com/office/officeart/2005/8/layout/vList4"/>
    <dgm:cxn modelId="{4A7B3E12-FB6E-458A-97E0-A7598B3EFEEA}" srcId="{91B3A5F2-C675-404E-BBC9-FAD606F3E5D5}" destId="{4B969667-B039-4EAE-8CE2-8AAB5770249B}" srcOrd="2" destOrd="0" parTransId="{D51745E9-6EAA-4A7D-B1A2-CF5C0A762C9E}" sibTransId="{81CF682B-EADF-4CAD-B079-8D018B2867F2}"/>
    <dgm:cxn modelId="{24E2CA22-6C19-490F-85F8-0E7A2469534A}" srcId="{6CB456C3-9218-4035-AB2F-DCFE723A73B9}" destId="{21DDC6C7-D211-492D-83B6-E9C2CCD1CFF3}" srcOrd="0" destOrd="0" parTransId="{B47D2516-286D-4EE8-9CD9-10B33A4A22CB}" sibTransId="{35CEB2C5-139E-403A-8C8E-33B15EF3C0D0}"/>
    <dgm:cxn modelId="{28C4CA26-870C-43DB-912F-3C778A2BF2ED}" srcId="{91B3A5F2-C675-404E-BBC9-FAD606F3E5D5}" destId="{6CB456C3-9218-4035-AB2F-DCFE723A73B9}" srcOrd="0" destOrd="0" parTransId="{D99752F7-F094-4DBC-AC7E-C0A6243974C9}" sibTransId="{0CAB72B3-25FC-4C0A-B3DF-CC3C4F7791EE}"/>
    <dgm:cxn modelId="{13AF572A-0D08-4CC7-BE5C-35292F12B60D}" type="presOf" srcId="{4B969667-B039-4EAE-8CE2-8AAB5770249B}" destId="{1E067763-1875-43A6-B88F-938BD06A2B14}" srcOrd="1" destOrd="0" presId="urn:microsoft.com/office/officeart/2005/8/layout/vList4"/>
    <dgm:cxn modelId="{D3BC6532-4669-4BF0-9D10-EE03C8F6D340}" srcId="{2223E7EF-C803-4D3A-905A-7DDE4DE94954}" destId="{1F0336AF-99E2-45C6-9847-5931CC8D6885}" srcOrd="1" destOrd="0" parTransId="{2D1D93BB-C6B7-47D5-A9F8-D29EE51237BD}" sibTransId="{46B8D4F9-D4AB-4BF2-8D35-B728F580BB42}"/>
    <dgm:cxn modelId="{0DAE8632-AB5B-403C-B732-B20A2DC47D78}" type="presOf" srcId="{FC12260D-EAB9-45B5-BF90-15A7727CF0F0}" destId="{8DE2E334-D2BC-439D-A96B-BCB54B8E5F47}" srcOrd="1" destOrd="1" presId="urn:microsoft.com/office/officeart/2005/8/layout/vList4"/>
    <dgm:cxn modelId="{6FD7DB3B-C2E1-4720-96C5-215903BE6030}" srcId="{91B3A5F2-C675-404E-BBC9-FAD606F3E5D5}" destId="{2223E7EF-C803-4D3A-905A-7DDE4DE94954}" srcOrd="1" destOrd="0" parTransId="{32951A83-4CA9-44CA-8BE3-A65CE3131F3A}" sibTransId="{D8032EF6-9D42-4719-9431-36FEDE67CE21}"/>
    <dgm:cxn modelId="{33030E5F-CCE6-4BCB-AE75-B7D840AEAF50}" type="presOf" srcId="{FC12260D-EAB9-45B5-BF90-15A7727CF0F0}" destId="{EBD4F4D6-6BDA-4E23-BCC8-DFDDFF47DEC1}" srcOrd="0" destOrd="1" presId="urn:microsoft.com/office/officeart/2005/8/layout/vList4"/>
    <dgm:cxn modelId="{D0AD0660-ED10-4A7F-8330-9ECA413DB90D}" type="presOf" srcId="{6CB456C3-9218-4035-AB2F-DCFE723A73B9}" destId="{131F4EAC-4943-4B2D-BEE4-091E372B5392}" srcOrd="1" destOrd="0" presId="urn:microsoft.com/office/officeart/2005/8/layout/vList4"/>
    <dgm:cxn modelId="{13C03461-6461-47AE-B31B-378C8EB2C4E5}" srcId="{2223E7EF-C803-4D3A-905A-7DDE4DE94954}" destId="{FC12260D-EAB9-45B5-BF90-15A7727CF0F0}" srcOrd="0" destOrd="0" parTransId="{C22A4F22-AB7C-4269-AC65-67067D07DC3C}" sibTransId="{BF02463C-BEED-4852-A6E5-C72985C61140}"/>
    <dgm:cxn modelId="{605EB869-26F4-42CA-AAF6-2102BA9C451F}" type="presOf" srcId="{4B969667-B039-4EAE-8CE2-8AAB5770249B}" destId="{1C4E2F3F-1A16-425C-A0BE-35929259D1D7}" srcOrd="0" destOrd="0" presId="urn:microsoft.com/office/officeart/2005/8/layout/vList4"/>
    <dgm:cxn modelId="{1B15C34A-0251-4F39-A774-5608691EFB94}" srcId="{6CB456C3-9218-4035-AB2F-DCFE723A73B9}" destId="{F9A178CE-527C-447E-9D46-E57BDD3644AE}" srcOrd="1" destOrd="0" parTransId="{4F0FADD4-762D-4AF9-9CD4-E32A19B96AA1}" sibTransId="{6E79FD73-52B1-4ECA-8BC1-E8A95A504598}"/>
    <dgm:cxn modelId="{D85BDD4A-B9E2-4585-8AEA-4BC9A33E7694}" type="presOf" srcId="{F9A178CE-527C-447E-9D46-E57BDD3644AE}" destId="{131F4EAC-4943-4B2D-BEE4-091E372B5392}" srcOrd="1" destOrd="2" presId="urn:microsoft.com/office/officeart/2005/8/layout/vList4"/>
    <dgm:cxn modelId="{F2CA4D73-060A-4E3A-AEB5-C0B10DE2FD9B}" type="presOf" srcId="{1F0336AF-99E2-45C6-9847-5931CC8D6885}" destId="{8DE2E334-D2BC-439D-A96B-BCB54B8E5F47}" srcOrd="1" destOrd="2" presId="urn:microsoft.com/office/officeart/2005/8/layout/vList4"/>
    <dgm:cxn modelId="{A5889481-4742-435B-B751-F0113C520EA5}" type="presOf" srcId="{2223E7EF-C803-4D3A-905A-7DDE4DE94954}" destId="{EBD4F4D6-6BDA-4E23-BCC8-DFDDFF47DEC1}" srcOrd="0" destOrd="0" presId="urn:microsoft.com/office/officeart/2005/8/layout/vList4"/>
    <dgm:cxn modelId="{49F7718C-957B-4324-B00D-7F33BE00B6B4}" type="presOf" srcId="{1F0336AF-99E2-45C6-9847-5931CC8D6885}" destId="{EBD4F4D6-6BDA-4E23-BCC8-DFDDFF47DEC1}" srcOrd="0" destOrd="2" presId="urn:microsoft.com/office/officeart/2005/8/layout/vList4"/>
    <dgm:cxn modelId="{35559FAA-65F3-4A7B-919C-ACD52E0003D6}" srcId="{4B969667-B039-4EAE-8CE2-8AAB5770249B}" destId="{CDF176D3-CAD9-47B8-93B9-68D3949E33BD}" srcOrd="1" destOrd="0" parTransId="{C4183728-F4AC-4D38-A9B8-A48FC496029A}" sibTransId="{0527801B-0210-423D-9963-BE7559002FA4}"/>
    <dgm:cxn modelId="{45EFBBAF-C19C-48EF-8B5E-DBA932A2EA3D}" srcId="{4B969667-B039-4EAE-8CE2-8AAB5770249B}" destId="{4EC76EF8-6DE9-4515-B596-C6FD64A8464B}" srcOrd="0" destOrd="0" parTransId="{D6263E30-19DB-43F5-A01A-4CD1918DE9C2}" sibTransId="{44AD90F9-ED9C-4CAA-9B70-C696638304F0}"/>
    <dgm:cxn modelId="{9DD283B0-6BB6-432C-A0B9-DE970B844DA7}" type="presOf" srcId="{2223E7EF-C803-4D3A-905A-7DDE4DE94954}" destId="{8DE2E334-D2BC-439D-A96B-BCB54B8E5F47}" srcOrd="1" destOrd="0" presId="urn:microsoft.com/office/officeart/2005/8/layout/vList4"/>
    <dgm:cxn modelId="{F4C01AB7-92A0-4689-8188-42665EAF1220}" type="presOf" srcId="{91B3A5F2-C675-404E-BBC9-FAD606F3E5D5}" destId="{673421F2-9B9B-4888-B44C-250A931734A3}" srcOrd="0" destOrd="0" presId="urn:microsoft.com/office/officeart/2005/8/layout/vList4"/>
    <dgm:cxn modelId="{EAA65BBD-AF0E-4836-AA4A-3B773E763744}" type="presOf" srcId="{CDF176D3-CAD9-47B8-93B9-68D3949E33BD}" destId="{1C4E2F3F-1A16-425C-A0BE-35929259D1D7}" srcOrd="0" destOrd="2" presId="urn:microsoft.com/office/officeart/2005/8/layout/vList4"/>
    <dgm:cxn modelId="{E1DA3ED2-70C2-4718-AE4F-769F88C8627D}" type="presOf" srcId="{21DDC6C7-D211-492D-83B6-E9C2CCD1CFF3}" destId="{131F4EAC-4943-4B2D-BEE4-091E372B5392}" srcOrd="1" destOrd="1" presId="urn:microsoft.com/office/officeart/2005/8/layout/vList4"/>
    <dgm:cxn modelId="{E0D6ADDC-CA4D-4D12-91AA-090596743E89}" type="presOf" srcId="{4EC76EF8-6DE9-4515-B596-C6FD64A8464B}" destId="{1E067763-1875-43A6-B88F-938BD06A2B14}" srcOrd="1" destOrd="1" presId="urn:microsoft.com/office/officeart/2005/8/layout/vList4"/>
    <dgm:cxn modelId="{49DE26DD-BFB2-46A8-BA1C-39046CDA9329}" type="presOf" srcId="{6CB456C3-9218-4035-AB2F-DCFE723A73B9}" destId="{F7A4E5F4-34F2-4F8B-9635-6665C9A94EA5}" srcOrd="0" destOrd="0" presId="urn:microsoft.com/office/officeart/2005/8/layout/vList4"/>
    <dgm:cxn modelId="{635489DF-29A6-41A1-AF6C-B1E6A6A562A7}" type="presOf" srcId="{F9A178CE-527C-447E-9D46-E57BDD3644AE}" destId="{F7A4E5F4-34F2-4F8B-9635-6665C9A94EA5}" srcOrd="0" destOrd="2" presId="urn:microsoft.com/office/officeart/2005/8/layout/vList4"/>
    <dgm:cxn modelId="{BE0AA7FB-ABE5-4645-BD5F-47EF8B8406A0}" type="presOf" srcId="{21DDC6C7-D211-492D-83B6-E9C2CCD1CFF3}" destId="{F7A4E5F4-34F2-4F8B-9635-6665C9A94EA5}" srcOrd="0" destOrd="1" presId="urn:microsoft.com/office/officeart/2005/8/layout/vList4"/>
    <dgm:cxn modelId="{B376D2FB-D011-4B48-AA8D-B04B75948261}" type="presOf" srcId="{CDF176D3-CAD9-47B8-93B9-68D3949E33BD}" destId="{1E067763-1875-43A6-B88F-938BD06A2B14}" srcOrd="1" destOrd="2" presId="urn:microsoft.com/office/officeart/2005/8/layout/vList4"/>
    <dgm:cxn modelId="{2424F25C-B781-4011-869D-2F40A56FFB7C}" type="presParOf" srcId="{673421F2-9B9B-4888-B44C-250A931734A3}" destId="{A88BD0C1-2D94-4E76-8806-2447C7DD015E}" srcOrd="0" destOrd="0" presId="urn:microsoft.com/office/officeart/2005/8/layout/vList4"/>
    <dgm:cxn modelId="{66A8D010-4F9E-4BDB-9E28-14E93BC6B6F3}" type="presParOf" srcId="{A88BD0C1-2D94-4E76-8806-2447C7DD015E}" destId="{F7A4E5F4-34F2-4F8B-9635-6665C9A94EA5}" srcOrd="0" destOrd="0" presId="urn:microsoft.com/office/officeart/2005/8/layout/vList4"/>
    <dgm:cxn modelId="{5D8AC3BA-E03D-4B44-AE80-6BB55FA16046}" type="presParOf" srcId="{A88BD0C1-2D94-4E76-8806-2447C7DD015E}" destId="{2DDC05CA-7534-438E-A48B-730B06BD9A3F}" srcOrd="1" destOrd="0" presId="urn:microsoft.com/office/officeart/2005/8/layout/vList4"/>
    <dgm:cxn modelId="{B04AC4C1-66E1-4F05-B0D9-42659B0639A4}" type="presParOf" srcId="{A88BD0C1-2D94-4E76-8806-2447C7DD015E}" destId="{131F4EAC-4943-4B2D-BEE4-091E372B5392}" srcOrd="2" destOrd="0" presId="urn:microsoft.com/office/officeart/2005/8/layout/vList4"/>
    <dgm:cxn modelId="{8B69953D-A7DB-48A6-90F1-C608255EB9B8}" type="presParOf" srcId="{673421F2-9B9B-4888-B44C-250A931734A3}" destId="{437B0C57-B2AA-4F0F-8261-729F7479C1BA}" srcOrd="1" destOrd="0" presId="urn:microsoft.com/office/officeart/2005/8/layout/vList4"/>
    <dgm:cxn modelId="{C6CEF7B6-4196-4E18-944C-55FA47B4AF0A}" type="presParOf" srcId="{673421F2-9B9B-4888-B44C-250A931734A3}" destId="{69BB5BA1-67D6-437E-9049-FCCA2B954B93}" srcOrd="2" destOrd="0" presId="urn:microsoft.com/office/officeart/2005/8/layout/vList4"/>
    <dgm:cxn modelId="{0BFEE5AB-8D6E-4E88-8F94-133E61A45AC7}" type="presParOf" srcId="{69BB5BA1-67D6-437E-9049-FCCA2B954B93}" destId="{EBD4F4D6-6BDA-4E23-BCC8-DFDDFF47DEC1}" srcOrd="0" destOrd="0" presId="urn:microsoft.com/office/officeart/2005/8/layout/vList4"/>
    <dgm:cxn modelId="{3E4B6997-8BEE-41EC-9346-A75A4251EBF3}" type="presParOf" srcId="{69BB5BA1-67D6-437E-9049-FCCA2B954B93}" destId="{9CC053A8-DA65-4AFC-A3BD-00E2B2D866D4}" srcOrd="1" destOrd="0" presId="urn:microsoft.com/office/officeart/2005/8/layout/vList4"/>
    <dgm:cxn modelId="{6C0F7687-AE67-4AEB-A7F9-AFE3EF3B0F6F}" type="presParOf" srcId="{69BB5BA1-67D6-437E-9049-FCCA2B954B93}" destId="{8DE2E334-D2BC-439D-A96B-BCB54B8E5F47}" srcOrd="2" destOrd="0" presId="urn:microsoft.com/office/officeart/2005/8/layout/vList4"/>
    <dgm:cxn modelId="{AA92EA96-2979-4ED2-9585-2D8B039F783F}" type="presParOf" srcId="{673421F2-9B9B-4888-B44C-250A931734A3}" destId="{3DCC240A-0891-465E-B56E-57218D9467B6}" srcOrd="3" destOrd="0" presId="urn:microsoft.com/office/officeart/2005/8/layout/vList4"/>
    <dgm:cxn modelId="{B267BF52-6589-4F45-BC1A-EC87C9D7AEC1}" type="presParOf" srcId="{673421F2-9B9B-4888-B44C-250A931734A3}" destId="{29660718-D47C-4472-AEE9-C0CBF87CF94E}" srcOrd="4" destOrd="0" presId="urn:microsoft.com/office/officeart/2005/8/layout/vList4"/>
    <dgm:cxn modelId="{C7E149A6-8377-44E9-9D17-F83D8A545FA1}" type="presParOf" srcId="{29660718-D47C-4472-AEE9-C0CBF87CF94E}" destId="{1C4E2F3F-1A16-425C-A0BE-35929259D1D7}" srcOrd="0" destOrd="0" presId="urn:microsoft.com/office/officeart/2005/8/layout/vList4"/>
    <dgm:cxn modelId="{91EC498D-FD87-4F81-999D-A3D26A6FA370}" type="presParOf" srcId="{29660718-D47C-4472-AEE9-C0CBF87CF94E}" destId="{35CBEFF3-1D56-42A0-92F1-657FBD394B9E}" srcOrd="1" destOrd="0" presId="urn:microsoft.com/office/officeart/2005/8/layout/vList4"/>
    <dgm:cxn modelId="{52851BF5-AE0F-4B58-BFC3-25D7194894C7}" type="presParOf" srcId="{29660718-D47C-4472-AEE9-C0CBF87CF94E}" destId="{1E067763-1875-43A6-B88F-938BD06A2B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1FEC1-B246-4923-8D82-A1A357947091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E90908A-6A8D-4250-B68C-D3988F322B55}">
      <dgm:prSet phldrT="[Text]"/>
      <dgm:spPr/>
      <dgm:t>
        <a:bodyPr/>
        <a:lstStyle/>
        <a:p>
          <a:r>
            <a:rPr lang="en-IN" b="1" dirty="0"/>
            <a:t>Safety measurements</a:t>
          </a:r>
        </a:p>
      </dgm:t>
    </dgm:pt>
    <dgm:pt modelId="{7DF2288A-B221-4F1F-BF20-EB19B2A1F9A6}" type="parTrans" cxnId="{783B1414-F665-4BF1-92DF-08EA744A143D}">
      <dgm:prSet/>
      <dgm:spPr/>
      <dgm:t>
        <a:bodyPr/>
        <a:lstStyle/>
        <a:p>
          <a:endParaRPr lang="en-IN"/>
        </a:p>
      </dgm:t>
    </dgm:pt>
    <dgm:pt modelId="{28AE3A43-14C5-450B-93B6-CC3C56C49463}" type="sibTrans" cxnId="{783B1414-F665-4BF1-92DF-08EA744A143D}">
      <dgm:prSet/>
      <dgm:spPr/>
      <dgm:t>
        <a:bodyPr/>
        <a:lstStyle/>
        <a:p>
          <a:endParaRPr lang="en-IN"/>
        </a:p>
      </dgm:t>
    </dgm:pt>
    <dgm:pt modelId="{01A04A98-7C93-4F24-ADD8-1227632AD0B9}">
      <dgm:prSet phldrT="[Text]"/>
      <dgm:spPr/>
      <dgm:t>
        <a:bodyPr/>
        <a:lstStyle/>
        <a:p>
          <a:r>
            <a:rPr lang="en-IN" b="1" dirty="0"/>
            <a:t>Our members are always cautious </a:t>
          </a:r>
        </a:p>
      </dgm:t>
    </dgm:pt>
    <dgm:pt modelId="{BA326E6C-AF83-4911-AF76-B06F2AA61B95}" type="parTrans" cxnId="{D9444055-48D7-4E06-A8CC-61D5B1849BD7}">
      <dgm:prSet/>
      <dgm:spPr/>
      <dgm:t>
        <a:bodyPr/>
        <a:lstStyle/>
        <a:p>
          <a:endParaRPr lang="en-IN"/>
        </a:p>
      </dgm:t>
    </dgm:pt>
    <dgm:pt modelId="{68842F30-BF1E-4567-8563-85FDDC87517C}" type="sibTrans" cxnId="{D9444055-48D7-4E06-A8CC-61D5B1849BD7}">
      <dgm:prSet/>
      <dgm:spPr/>
      <dgm:t>
        <a:bodyPr/>
        <a:lstStyle/>
        <a:p>
          <a:endParaRPr lang="en-IN"/>
        </a:p>
      </dgm:t>
    </dgm:pt>
    <dgm:pt modelId="{B1C92307-79B0-455A-ACFA-F56309294907}">
      <dgm:prSet phldrT="[Text]"/>
      <dgm:spPr/>
      <dgm:t>
        <a:bodyPr/>
        <a:lstStyle/>
        <a:p>
          <a:r>
            <a:rPr lang="en-IN" b="1" dirty="0"/>
            <a:t>Always wears a apron , gloves , headcap, mask</a:t>
          </a:r>
        </a:p>
      </dgm:t>
    </dgm:pt>
    <dgm:pt modelId="{2762F429-9FD9-4FA8-9BF0-D718CDFD7404}" type="parTrans" cxnId="{FD44A47C-2EBA-4036-B4F5-43E255FAD241}">
      <dgm:prSet/>
      <dgm:spPr/>
      <dgm:t>
        <a:bodyPr/>
        <a:lstStyle/>
        <a:p>
          <a:endParaRPr lang="en-IN"/>
        </a:p>
      </dgm:t>
    </dgm:pt>
    <dgm:pt modelId="{38559B41-7DC3-4D8B-9491-DF4F74106B6C}" type="sibTrans" cxnId="{FD44A47C-2EBA-4036-B4F5-43E255FAD241}">
      <dgm:prSet/>
      <dgm:spPr/>
      <dgm:t>
        <a:bodyPr/>
        <a:lstStyle/>
        <a:p>
          <a:endParaRPr lang="en-IN"/>
        </a:p>
      </dgm:t>
    </dgm:pt>
    <dgm:pt modelId="{1C87211B-694A-4E3E-9CC5-450B63629B85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No added preservatives</a:t>
          </a:r>
        </a:p>
      </dgm:t>
    </dgm:pt>
    <dgm:pt modelId="{2B211C21-3456-466F-8D76-145FBA7C132A}" type="parTrans" cxnId="{D087D54B-3046-4B90-80C9-029B5DECBDB4}">
      <dgm:prSet/>
      <dgm:spPr/>
      <dgm:t>
        <a:bodyPr/>
        <a:lstStyle/>
        <a:p>
          <a:endParaRPr lang="en-IN"/>
        </a:p>
      </dgm:t>
    </dgm:pt>
    <dgm:pt modelId="{8D981356-BCF6-4685-91BE-96CA33BACABF}" type="sibTrans" cxnId="{D087D54B-3046-4B90-80C9-029B5DECBDB4}">
      <dgm:prSet/>
      <dgm:spPr/>
      <dgm:t>
        <a:bodyPr/>
        <a:lstStyle/>
        <a:p>
          <a:endParaRPr lang="en-IN"/>
        </a:p>
      </dgm:t>
    </dgm:pt>
    <dgm:pt modelId="{C5C77305-719B-4A1C-AEE4-A2C240816491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We don’t use sugar or sugar based items</a:t>
          </a:r>
        </a:p>
      </dgm:t>
    </dgm:pt>
    <dgm:pt modelId="{636033ED-58D9-4F72-9CA3-C44DFBD891D6}" type="parTrans" cxnId="{A3BAC6CA-B2D6-408C-BC98-3ABBD8B22F01}">
      <dgm:prSet/>
      <dgm:spPr/>
      <dgm:t>
        <a:bodyPr/>
        <a:lstStyle/>
        <a:p>
          <a:endParaRPr lang="en-IN"/>
        </a:p>
      </dgm:t>
    </dgm:pt>
    <dgm:pt modelId="{7DA57641-A122-4C8A-AEA9-53A3634C7CF3}" type="sibTrans" cxnId="{A3BAC6CA-B2D6-408C-BC98-3ABBD8B22F01}">
      <dgm:prSet/>
      <dgm:spPr/>
      <dgm:t>
        <a:bodyPr/>
        <a:lstStyle/>
        <a:p>
          <a:endParaRPr lang="en-IN"/>
        </a:p>
      </dgm:t>
    </dgm:pt>
    <dgm:pt modelId="{AAA74150-E2FE-421B-90C8-F172B39F6B9A}">
      <dgm:prSet phldrT="[Text]"/>
      <dgm:spPr/>
      <dgm:t>
        <a:bodyPr/>
        <a:lstStyle/>
        <a:p>
          <a:r>
            <a:rPr lang="en-IN" b="1" dirty="0">
              <a:solidFill>
                <a:srgbClr val="000000"/>
              </a:solidFill>
            </a:rPr>
            <a:t>Customer satisfaction </a:t>
          </a:r>
        </a:p>
      </dgm:t>
    </dgm:pt>
    <dgm:pt modelId="{5C8E175F-66A5-47CB-8BA1-2C798C9FA73A}" type="parTrans" cxnId="{F14F38E0-7D49-42F1-A142-BC683AE3021A}">
      <dgm:prSet/>
      <dgm:spPr/>
      <dgm:t>
        <a:bodyPr/>
        <a:lstStyle/>
        <a:p>
          <a:endParaRPr lang="en-IN"/>
        </a:p>
      </dgm:t>
    </dgm:pt>
    <dgm:pt modelId="{D9D0397D-7286-4EBE-9AF9-945FC80F683D}" type="sibTrans" cxnId="{F14F38E0-7D49-42F1-A142-BC683AE3021A}">
      <dgm:prSet/>
      <dgm:spPr/>
      <dgm:t>
        <a:bodyPr/>
        <a:lstStyle/>
        <a:p>
          <a:endParaRPr lang="en-IN"/>
        </a:p>
      </dgm:t>
    </dgm:pt>
    <dgm:pt modelId="{78D48E36-AD27-4EC3-AA0D-F82701ED8099}">
      <dgm:prSet phldrT="[Text]"/>
      <dgm:spPr/>
      <dgm:t>
        <a:bodyPr/>
        <a:lstStyle/>
        <a:p>
          <a:r>
            <a:rPr lang="en-IN" b="1" dirty="0">
              <a:solidFill>
                <a:srgbClr val="C00000"/>
              </a:solidFill>
            </a:rPr>
            <a:t>We don’t use artificial colours or flavours</a:t>
          </a:r>
        </a:p>
      </dgm:t>
    </dgm:pt>
    <dgm:pt modelId="{29FBB4AC-B1FF-453B-9083-8390A00778F4}" type="parTrans" cxnId="{1029294A-2E6F-4A74-BE30-3FF84AEF39FC}">
      <dgm:prSet/>
      <dgm:spPr/>
      <dgm:t>
        <a:bodyPr/>
        <a:lstStyle/>
        <a:p>
          <a:endParaRPr lang="en-IN"/>
        </a:p>
      </dgm:t>
    </dgm:pt>
    <dgm:pt modelId="{41B2A6FE-2C48-4988-88AE-55C20FD6D070}" type="sibTrans" cxnId="{1029294A-2E6F-4A74-BE30-3FF84AEF39FC}">
      <dgm:prSet/>
      <dgm:spPr/>
      <dgm:t>
        <a:bodyPr/>
        <a:lstStyle/>
        <a:p>
          <a:endParaRPr lang="en-IN"/>
        </a:p>
      </dgm:t>
    </dgm:pt>
    <dgm:pt modelId="{161CFE3E-8C8F-4F6B-8F1B-C55BBD01D648}">
      <dgm:prSet phldrT="[Text]"/>
      <dgm:spPr/>
      <dgm:t>
        <a:bodyPr/>
        <a:lstStyle/>
        <a:p>
          <a:r>
            <a:rPr lang="en-IN" b="1" dirty="0">
              <a:solidFill>
                <a:srgbClr val="000000"/>
              </a:solidFill>
            </a:rPr>
            <a:t>We make everything according to your likings</a:t>
          </a:r>
        </a:p>
      </dgm:t>
    </dgm:pt>
    <dgm:pt modelId="{F00C45D9-4E90-4E8F-B7E3-BA7275860761}" type="sibTrans" cxnId="{5F818F76-1ADB-440C-8947-A6A1D13AFC04}">
      <dgm:prSet/>
      <dgm:spPr/>
      <dgm:t>
        <a:bodyPr/>
        <a:lstStyle/>
        <a:p>
          <a:endParaRPr lang="en-IN"/>
        </a:p>
      </dgm:t>
    </dgm:pt>
    <dgm:pt modelId="{FF9BA4CB-9EEC-4BA1-9D8A-4989E853966E}" type="parTrans" cxnId="{5F818F76-1ADB-440C-8947-A6A1D13AFC04}">
      <dgm:prSet/>
      <dgm:spPr/>
      <dgm:t>
        <a:bodyPr/>
        <a:lstStyle/>
        <a:p>
          <a:endParaRPr lang="en-IN"/>
        </a:p>
      </dgm:t>
    </dgm:pt>
    <dgm:pt modelId="{14D0A903-D27F-47C7-9874-0D7C66980F38}">
      <dgm:prSet phldrT="[Text]"/>
      <dgm:spPr/>
      <dgm:t>
        <a:bodyPr/>
        <a:lstStyle/>
        <a:p>
          <a:r>
            <a:rPr lang="en-IN" b="1" dirty="0">
              <a:solidFill>
                <a:srgbClr val="000000"/>
              </a:solidFill>
            </a:rPr>
            <a:t>Every person is eligible for drinking this juices as they are non-alcoholic</a:t>
          </a:r>
        </a:p>
      </dgm:t>
    </dgm:pt>
    <dgm:pt modelId="{62986A2C-23E3-4860-8148-9ECF69876A1F}" type="parTrans" cxnId="{42CE5B90-2317-41FD-A771-FA381EBDD014}">
      <dgm:prSet/>
      <dgm:spPr/>
      <dgm:t>
        <a:bodyPr/>
        <a:lstStyle/>
        <a:p>
          <a:endParaRPr lang="en-IN"/>
        </a:p>
      </dgm:t>
    </dgm:pt>
    <dgm:pt modelId="{77118CAB-DCD1-4595-B638-CBAA1B3E5FD4}" type="sibTrans" cxnId="{42CE5B90-2317-41FD-A771-FA381EBDD014}">
      <dgm:prSet/>
      <dgm:spPr/>
      <dgm:t>
        <a:bodyPr/>
        <a:lstStyle/>
        <a:p>
          <a:endParaRPr lang="en-IN"/>
        </a:p>
      </dgm:t>
    </dgm:pt>
    <dgm:pt modelId="{A01BD646-90B2-4A52-8E42-90BEE95BCF1F}" type="pres">
      <dgm:prSet presAssocID="{1BA1FEC1-B246-4923-8D82-A1A357947091}" presName="linear" presStyleCnt="0">
        <dgm:presLayoutVars>
          <dgm:dir/>
          <dgm:resizeHandles val="exact"/>
        </dgm:presLayoutVars>
      </dgm:prSet>
      <dgm:spPr/>
    </dgm:pt>
    <dgm:pt modelId="{539CB2F1-F77F-475C-8476-58C407D84C81}" type="pres">
      <dgm:prSet presAssocID="{5E90908A-6A8D-4250-B68C-D3988F322B55}" presName="comp" presStyleCnt="0"/>
      <dgm:spPr/>
    </dgm:pt>
    <dgm:pt modelId="{23E21849-EC8D-4133-B345-55E1B0B035DD}" type="pres">
      <dgm:prSet presAssocID="{5E90908A-6A8D-4250-B68C-D3988F322B55}" presName="box" presStyleLbl="node1" presStyleIdx="0" presStyleCnt="3"/>
      <dgm:spPr/>
    </dgm:pt>
    <dgm:pt modelId="{F55CB898-2518-40CA-BD40-FDDAABB44C3F}" type="pres">
      <dgm:prSet presAssocID="{5E90908A-6A8D-4250-B68C-D3988F322B55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B18F3E4B-B03D-48C0-A96F-FFC27A42E52C}" type="pres">
      <dgm:prSet presAssocID="{5E90908A-6A8D-4250-B68C-D3988F322B55}" presName="text" presStyleLbl="node1" presStyleIdx="0" presStyleCnt="3">
        <dgm:presLayoutVars>
          <dgm:bulletEnabled val="1"/>
        </dgm:presLayoutVars>
      </dgm:prSet>
      <dgm:spPr/>
    </dgm:pt>
    <dgm:pt modelId="{A5E4418C-B037-49AA-9AF3-8E81C453F70B}" type="pres">
      <dgm:prSet presAssocID="{28AE3A43-14C5-450B-93B6-CC3C56C49463}" presName="spacer" presStyleCnt="0"/>
      <dgm:spPr/>
    </dgm:pt>
    <dgm:pt modelId="{B3C29B6C-A39B-4CDA-A139-DB4B07E82AE5}" type="pres">
      <dgm:prSet presAssocID="{1C87211B-694A-4E3E-9CC5-450B63629B85}" presName="comp" presStyleCnt="0"/>
      <dgm:spPr/>
    </dgm:pt>
    <dgm:pt modelId="{708D034F-D43C-41E1-B34E-86980E2E5DDF}" type="pres">
      <dgm:prSet presAssocID="{1C87211B-694A-4E3E-9CC5-450B63629B85}" presName="box" presStyleLbl="node1" presStyleIdx="1" presStyleCnt="3"/>
      <dgm:spPr/>
    </dgm:pt>
    <dgm:pt modelId="{963032AF-0F8B-4699-993A-DF4871309F59}" type="pres">
      <dgm:prSet presAssocID="{1C87211B-694A-4E3E-9CC5-450B63629B85}" presName="img" presStyleLbl="fgImgPlace1" presStyleIdx="1" presStyleCnt="3" custLinFactNeighborX="-901" custLinFactNeighborY="0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2E259C26-FE55-4E64-B940-F36FB3447AC6}" type="pres">
      <dgm:prSet presAssocID="{1C87211B-694A-4E3E-9CC5-450B63629B85}" presName="text" presStyleLbl="node1" presStyleIdx="1" presStyleCnt="3">
        <dgm:presLayoutVars>
          <dgm:bulletEnabled val="1"/>
        </dgm:presLayoutVars>
      </dgm:prSet>
      <dgm:spPr/>
    </dgm:pt>
    <dgm:pt modelId="{69A18845-D2E2-4726-9ED7-FEF16FAD5EE2}" type="pres">
      <dgm:prSet presAssocID="{8D981356-BCF6-4685-91BE-96CA33BACABF}" presName="spacer" presStyleCnt="0"/>
      <dgm:spPr/>
    </dgm:pt>
    <dgm:pt modelId="{85988E07-1191-4252-9613-D021CD1A6AF9}" type="pres">
      <dgm:prSet presAssocID="{AAA74150-E2FE-421B-90C8-F172B39F6B9A}" presName="comp" presStyleCnt="0"/>
      <dgm:spPr/>
    </dgm:pt>
    <dgm:pt modelId="{97F749BE-B59A-4D81-A5C0-D5AD1FB07D96}" type="pres">
      <dgm:prSet presAssocID="{AAA74150-E2FE-421B-90C8-F172B39F6B9A}" presName="box" presStyleLbl="node1" presStyleIdx="2" presStyleCnt="3"/>
      <dgm:spPr/>
    </dgm:pt>
    <dgm:pt modelId="{8816E928-15DE-4A68-B2AC-BACDF4CA3CDD}" type="pres">
      <dgm:prSet presAssocID="{AAA74150-E2FE-421B-90C8-F172B39F6B9A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5000" r="-35000"/>
          </a:stretch>
        </a:blipFill>
      </dgm:spPr>
    </dgm:pt>
    <dgm:pt modelId="{B8DE9480-4AE1-4D97-92CA-864E12250599}" type="pres">
      <dgm:prSet presAssocID="{AAA74150-E2FE-421B-90C8-F172B39F6B9A}" presName="text" presStyleLbl="node1" presStyleIdx="2" presStyleCnt="3">
        <dgm:presLayoutVars>
          <dgm:bulletEnabled val="1"/>
        </dgm:presLayoutVars>
      </dgm:prSet>
      <dgm:spPr/>
    </dgm:pt>
  </dgm:ptLst>
  <dgm:cxnLst>
    <dgm:cxn modelId="{99241B07-7DDC-4B0D-86E8-9ADCE3B2A206}" type="presOf" srcId="{1C87211B-694A-4E3E-9CC5-450B63629B85}" destId="{2E259C26-FE55-4E64-B940-F36FB3447AC6}" srcOrd="1" destOrd="0" presId="urn:microsoft.com/office/officeart/2005/8/layout/vList4"/>
    <dgm:cxn modelId="{FAF3830C-2EFC-45F2-902C-9D1AA78369C8}" type="presOf" srcId="{14D0A903-D27F-47C7-9874-0D7C66980F38}" destId="{B8DE9480-4AE1-4D97-92CA-864E12250599}" srcOrd="1" destOrd="2" presId="urn:microsoft.com/office/officeart/2005/8/layout/vList4"/>
    <dgm:cxn modelId="{783B1414-F665-4BF1-92DF-08EA744A143D}" srcId="{1BA1FEC1-B246-4923-8D82-A1A357947091}" destId="{5E90908A-6A8D-4250-B68C-D3988F322B55}" srcOrd="0" destOrd="0" parTransId="{7DF2288A-B221-4F1F-BF20-EB19B2A1F9A6}" sibTransId="{28AE3A43-14C5-450B-93B6-CC3C56C49463}"/>
    <dgm:cxn modelId="{6F53EE1E-CBBE-4E27-BC11-4FB550E356C0}" type="presOf" srcId="{C5C77305-719B-4A1C-AEE4-A2C240816491}" destId="{708D034F-D43C-41E1-B34E-86980E2E5DDF}" srcOrd="0" destOrd="1" presId="urn:microsoft.com/office/officeart/2005/8/layout/vList4"/>
    <dgm:cxn modelId="{82439225-B4F5-42B8-A237-16009062BEA1}" type="presOf" srcId="{C5C77305-719B-4A1C-AEE4-A2C240816491}" destId="{2E259C26-FE55-4E64-B940-F36FB3447AC6}" srcOrd="1" destOrd="1" presId="urn:microsoft.com/office/officeart/2005/8/layout/vList4"/>
    <dgm:cxn modelId="{D7B2A835-77A9-4A3C-9C73-08863C0E4273}" type="presOf" srcId="{161CFE3E-8C8F-4F6B-8F1B-C55BBD01D648}" destId="{97F749BE-B59A-4D81-A5C0-D5AD1FB07D96}" srcOrd="0" destOrd="1" presId="urn:microsoft.com/office/officeart/2005/8/layout/vList4"/>
    <dgm:cxn modelId="{B058433B-8777-45A9-B61D-E2EA753833B5}" type="presOf" srcId="{1C87211B-694A-4E3E-9CC5-450B63629B85}" destId="{708D034F-D43C-41E1-B34E-86980E2E5DDF}" srcOrd="0" destOrd="0" presId="urn:microsoft.com/office/officeart/2005/8/layout/vList4"/>
    <dgm:cxn modelId="{F756493B-1A0C-42AC-B692-3C39C32AE6C7}" type="presOf" srcId="{01A04A98-7C93-4F24-ADD8-1227632AD0B9}" destId="{B18F3E4B-B03D-48C0-A96F-FFC27A42E52C}" srcOrd="1" destOrd="1" presId="urn:microsoft.com/office/officeart/2005/8/layout/vList4"/>
    <dgm:cxn modelId="{11B5603C-C0BE-4497-A415-64555BA62AE4}" type="presOf" srcId="{01A04A98-7C93-4F24-ADD8-1227632AD0B9}" destId="{23E21849-EC8D-4133-B345-55E1B0B035DD}" srcOrd="0" destOrd="1" presId="urn:microsoft.com/office/officeart/2005/8/layout/vList4"/>
    <dgm:cxn modelId="{1029294A-2E6F-4A74-BE30-3FF84AEF39FC}" srcId="{1C87211B-694A-4E3E-9CC5-450B63629B85}" destId="{78D48E36-AD27-4EC3-AA0D-F82701ED8099}" srcOrd="1" destOrd="0" parTransId="{29FBB4AC-B1FF-453B-9083-8390A00778F4}" sibTransId="{41B2A6FE-2C48-4988-88AE-55C20FD6D070}"/>
    <dgm:cxn modelId="{A77DB76A-BDF8-4D1A-9763-C8862A19DA75}" type="presOf" srcId="{1BA1FEC1-B246-4923-8D82-A1A357947091}" destId="{A01BD646-90B2-4A52-8E42-90BEE95BCF1F}" srcOrd="0" destOrd="0" presId="urn:microsoft.com/office/officeart/2005/8/layout/vList4"/>
    <dgm:cxn modelId="{D087D54B-3046-4B90-80C9-029B5DECBDB4}" srcId="{1BA1FEC1-B246-4923-8D82-A1A357947091}" destId="{1C87211B-694A-4E3E-9CC5-450B63629B85}" srcOrd="1" destOrd="0" parTransId="{2B211C21-3456-466F-8D76-145FBA7C132A}" sibTransId="{8D981356-BCF6-4685-91BE-96CA33BACABF}"/>
    <dgm:cxn modelId="{1E134154-ADE1-4F0B-A36C-B63D554730BC}" type="presOf" srcId="{161CFE3E-8C8F-4F6B-8F1B-C55BBD01D648}" destId="{B8DE9480-4AE1-4D97-92CA-864E12250599}" srcOrd="1" destOrd="1" presId="urn:microsoft.com/office/officeart/2005/8/layout/vList4"/>
    <dgm:cxn modelId="{D9444055-48D7-4E06-A8CC-61D5B1849BD7}" srcId="{5E90908A-6A8D-4250-B68C-D3988F322B55}" destId="{01A04A98-7C93-4F24-ADD8-1227632AD0B9}" srcOrd="0" destOrd="0" parTransId="{BA326E6C-AF83-4911-AF76-B06F2AA61B95}" sibTransId="{68842F30-BF1E-4567-8563-85FDDC87517C}"/>
    <dgm:cxn modelId="{5F818F76-1ADB-440C-8947-A6A1D13AFC04}" srcId="{AAA74150-E2FE-421B-90C8-F172B39F6B9A}" destId="{161CFE3E-8C8F-4F6B-8F1B-C55BBD01D648}" srcOrd="0" destOrd="0" parTransId="{FF9BA4CB-9EEC-4BA1-9D8A-4989E853966E}" sibTransId="{F00C45D9-4E90-4E8F-B7E3-BA7275860761}"/>
    <dgm:cxn modelId="{E29FC876-B991-4E34-A5A8-D33918B51E5F}" type="presOf" srcId="{B1C92307-79B0-455A-ACFA-F56309294907}" destId="{B18F3E4B-B03D-48C0-A96F-FFC27A42E52C}" srcOrd="1" destOrd="2" presId="urn:microsoft.com/office/officeart/2005/8/layout/vList4"/>
    <dgm:cxn modelId="{E9D24E7A-9754-4CED-8F2C-E00317449405}" type="presOf" srcId="{5E90908A-6A8D-4250-B68C-D3988F322B55}" destId="{23E21849-EC8D-4133-B345-55E1B0B035DD}" srcOrd="0" destOrd="0" presId="urn:microsoft.com/office/officeart/2005/8/layout/vList4"/>
    <dgm:cxn modelId="{FD44A47C-2EBA-4036-B4F5-43E255FAD241}" srcId="{5E90908A-6A8D-4250-B68C-D3988F322B55}" destId="{B1C92307-79B0-455A-ACFA-F56309294907}" srcOrd="1" destOrd="0" parTransId="{2762F429-9FD9-4FA8-9BF0-D718CDFD7404}" sibTransId="{38559B41-7DC3-4D8B-9491-DF4F74106B6C}"/>
    <dgm:cxn modelId="{7763B97C-2FB6-4C51-B2B2-4850F0E65CED}" type="presOf" srcId="{5E90908A-6A8D-4250-B68C-D3988F322B55}" destId="{B18F3E4B-B03D-48C0-A96F-FFC27A42E52C}" srcOrd="1" destOrd="0" presId="urn:microsoft.com/office/officeart/2005/8/layout/vList4"/>
    <dgm:cxn modelId="{EF01307E-01F3-411B-AD98-88E8CFC2346E}" type="presOf" srcId="{78D48E36-AD27-4EC3-AA0D-F82701ED8099}" destId="{708D034F-D43C-41E1-B34E-86980E2E5DDF}" srcOrd="0" destOrd="2" presId="urn:microsoft.com/office/officeart/2005/8/layout/vList4"/>
    <dgm:cxn modelId="{08C9BD84-600A-4093-8D6C-7D4DFCBC6202}" type="presOf" srcId="{14D0A903-D27F-47C7-9874-0D7C66980F38}" destId="{97F749BE-B59A-4D81-A5C0-D5AD1FB07D96}" srcOrd="0" destOrd="2" presId="urn:microsoft.com/office/officeart/2005/8/layout/vList4"/>
    <dgm:cxn modelId="{42CE5B90-2317-41FD-A771-FA381EBDD014}" srcId="{AAA74150-E2FE-421B-90C8-F172B39F6B9A}" destId="{14D0A903-D27F-47C7-9874-0D7C66980F38}" srcOrd="1" destOrd="0" parTransId="{62986A2C-23E3-4860-8148-9ECF69876A1F}" sibTransId="{77118CAB-DCD1-4595-B638-CBAA1B3E5FD4}"/>
    <dgm:cxn modelId="{A2141A9E-588B-4F59-9E91-EE51B23138BE}" type="presOf" srcId="{AAA74150-E2FE-421B-90C8-F172B39F6B9A}" destId="{B8DE9480-4AE1-4D97-92CA-864E12250599}" srcOrd="1" destOrd="0" presId="urn:microsoft.com/office/officeart/2005/8/layout/vList4"/>
    <dgm:cxn modelId="{C0C69FA9-B170-4AAC-BC1A-A9371D2EC9F9}" type="presOf" srcId="{78D48E36-AD27-4EC3-AA0D-F82701ED8099}" destId="{2E259C26-FE55-4E64-B940-F36FB3447AC6}" srcOrd="1" destOrd="2" presId="urn:microsoft.com/office/officeart/2005/8/layout/vList4"/>
    <dgm:cxn modelId="{305371AC-09B6-4042-81D8-2513B946928A}" type="presOf" srcId="{AAA74150-E2FE-421B-90C8-F172B39F6B9A}" destId="{97F749BE-B59A-4D81-A5C0-D5AD1FB07D96}" srcOrd="0" destOrd="0" presId="urn:microsoft.com/office/officeart/2005/8/layout/vList4"/>
    <dgm:cxn modelId="{A3BAC6CA-B2D6-408C-BC98-3ABBD8B22F01}" srcId="{1C87211B-694A-4E3E-9CC5-450B63629B85}" destId="{C5C77305-719B-4A1C-AEE4-A2C240816491}" srcOrd="0" destOrd="0" parTransId="{636033ED-58D9-4F72-9CA3-C44DFBD891D6}" sibTransId="{7DA57641-A122-4C8A-AEA9-53A3634C7CF3}"/>
    <dgm:cxn modelId="{F14F38E0-7D49-42F1-A142-BC683AE3021A}" srcId="{1BA1FEC1-B246-4923-8D82-A1A357947091}" destId="{AAA74150-E2FE-421B-90C8-F172B39F6B9A}" srcOrd="2" destOrd="0" parTransId="{5C8E175F-66A5-47CB-8BA1-2C798C9FA73A}" sibTransId="{D9D0397D-7286-4EBE-9AF9-945FC80F683D}"/>
    <dgm:cxn modelId="{CD694BF3-C854-4F0D-B167-7C3855D18BA6}" type="presOf" srcId="{B1C92307-79B0-455A-ACFA-F56309294907}" destId="{23E21849-EC8D-4133-B345-55E1B0B035DD}" srcOrd="0" destOrd="2" presId="urn:microsoft.com/office/officeart/2005/8/layout/vList4"/>
    <dgm:cxn modelId="{9A802B80-3C78-4C8E-AFEE-D7D935D612DF}" type="presParOf" srcId="{A01BD646-90B2-4A52-8E42-90BEE95BCF1F}" destId="{539CB2F1-F77F-475C-8476-58C407D84C81}" srcOrd="0" destOrd="0" presId="urn:microsoft.com/office/officeart/2005/8/layout/vList4"/>
    <dgm:cxn modelId="{AB8000C4-4DC6-4E75-A699-4E93F43D4005}" type="presParOf" srcId="{539CB2F1-F77F-475C-8476-58C407D84C81}" destId="{23E21849-EC8D-4133-B345-55E1B0B035DD}" srcOrd="0" destOrd="0" presId="urn:microsoft.com/office/officeart/2005/8/layout/vList4"/>
    <dgm:cxn modelId="{672268B6-FB23-4790-B9CB-96A6DFCB9D08}" type="presParOf" srcId="{539CB2F1-F77F-475C-8476-58C407D84C81}" destId="{F55CB898-2518-40CA-BD40-FDDAABB44C3F}" srcOrd="1" destOrd="0" presId="urn:microsoft.com/office/officeart/2005/8/layout/vList4"/>
    <dgm:cxn modelId="{AF62E70C-DD6F-4739-BAF8-AF8927799D32}" type="presParOf" srcId="{539CB2F1-F77F-475C-8476-58C407D84C81}" destId="{B18F3E4B-B03D-48C0-A96F-FFC27A42E52C}" srcOrd="2" destOrd="0" presId="urn:microsoft.com/office/officeart/2005/8/layout/vList4"/>
    <dgm:cxn modelId="{2B142B7E-5E62-4518-9999-19119AE16048}" type="presParOf" srcId="{A01BD646-90B2-4A52-8E42-90BEE95BCF1F}" destId="{A5E4418C-B037-49AA-9AF3-8E81C453F70B}" srcOrd="1" destOrd="0" presId="urn:microsoft.com/office/officeart/2005/8/layout/vList4"/>
    <dgm:cxn modelId="{6DB62851-6A79-4176-A101-2A366E515A1F}" type="presParOf" srcId="{A01BD646-90B2-4A52-8E42-90BEE95BCF1F}" destId="{B3C29B6C-A39B-4CDA-A139-DB4B07E82AE5}" srcOrd="2" destOrd="0" presId="urn:microsoft.com/office/officeart/2005/8/layout/vList4"/>
    <dgm:cxn modelId="{30CF97A4-7AC1-42FE-B5AA-A59E06CD9BF6}" type="presParOf" srcId="{B3C29B6C-A39B-4CDA-A139-DB4B07E82AE5}" destId="{708D034F-D43C-41E1-B34E-86980E2E5DDF}" srcOrd="0" destOrd="0" presId="urn:microsoft.com/office/officeart/2005/8/layout/vList4"/>
    <dgm:cxn modelId="{CDBD913A-8271-4381-A014-858C111FA77E}" type="presParOf" srcId="{B3C29B6C-A39B-4CDA-A139-DB4B07E82AE5}" destId="{963032AF-0F8B-4699-993A-DF4871309F59}" srcOrd="1" destOrd="0" presId="urn:microsoft.com/office/officeart/2005/8/layout/vList4"/>
    <dgm:cxn modelId="{C1C59A59-BA39-403F-B3F0-5261FF7036A2}" type="presParOf" srcId="{B3C29B6C-A39B-4CDA-A139-DB4B07E82AE5}" destId="{2E259C26-FE55-4E64-B940-F36FB3447AC6}" srcOrd="2" destOrd="0" presId="urn:microsoft.com/office/officeart/2005/8/layout/vList4"/>
    <dgm:cxn modelId="{9CFE9F3D-6C0C-490E-B83B-2A9D032E601A}" type="presParOf" srcId="{A01BD646-90B2-4A52-8E42-90BEE95BCF1F}" destId="{69A18845-D2E2-4726-9ED7-FEF16FAD5EE2}" srcOrd="3" destOrd="0" presId="urn:microsoft.com/office/officeart/2005/8/layout/vList4"/>
    <dgm:cxn modelId="{DE48FBC8-2EE7-4EEC-A280-A2F36C3363C1}" type="presParOf" srcId="{A01BD646-90B2-4A52-8E42-90BEE95BCF1F}" destId="{85988E07-1191-4252-9613-D021CD1A6AF9}" srcOrd="4" destOrd="0" presId="urn:microsoft.com/office/officeart/2005/8/layout/vList4"/>
    <dgm:cxn modelId="{3BED20FD-2142-422F-A494-882E6F87B2AF}" type="presParOf" srcId="{85988E07-1191-4252-9613-D021CD1A6AF9}" destId="{97F749BE-B59A-4D81-A5C0-D5AD1FB07D96}" srcOrd="0" destOrd="0" presId="urn:microsoft.com/office/officeart/2005/8/layout/vList4"/>
    <dgm:cxn modelId="{6BAE7502-39AD-4A0A-B717-792374D84A91}" type="presParOf" srcId="{85988E07-1191-4252-9613-D021CD1A6AF9}" destId="{8816E928-15DE-4A68-B2AC-BACDF4CA3CDD}" srcOrd="1" destOrd="0" presId="urn:microsoft.com/office/officeart/2005/8/layout/vList4"/>
    <dgm:cxn modelId="{BF9F2837-AF84-479C-9E92-6851A18A6480}" type="presParOf" srcId="{85988E07-1191-4252-9613-D021CD1A6AF9}" destId="{B8DE9480-4AE1-4D97-92CA-864E122505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4C94D-DB68-4E94-B7E5-9E7669D391B2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F521026-0FD7-46F8-9C88-2D82FE3C10D6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>
              <a:latin typeface="Eras Bold ITC" panose="020B0907030504020204" pitchFamily="34" charset="0"/>
            </a:rPr>
            <a:t>TAM 40110000</a:t>
          </a:r>
          <a:r>
            <a:rPr lang="en-US" dirty="0">
              <a:latin typeface="Eras Bold ITC" panose="020B0907030504020204" pitchFamily="34" charset="0"/>
            </a:rPr>
            <a:t> </a:t>
          </a:r>
          <a:endParaRPr lang="en-IN" dirty="0">
            <a:latin typeface="Eras Bold ITC" panose="020B0907030504020204" pitchFamily="34" charset="0"/>
          </a:endParaRPr>
        </a:p>
      </dgm:t>
    </dgm:pt>
    <dgm:pt modelId="{51EF4568-F807-4E5C-B137-727F18F829C8}" type="parTrans" cxnId="{014D774D-53F1-400E-A3C0-FDA3F1B1BD4A}">
      <dgm:prSet/>
      <dgm:spPr/>
      <dgm:t>
        <a:bodyPr/>
        <a:lstStyle/>
        <a:p>
          <a:endParaRPr lang="en-IN"/>
        </a:p>
      </dgm:t>
    </dgm:pt>
    <dgm:pt modelId="{0B3282A9-08EC-487C-ACF9-56DC4DC9B563}" type="sibTrans" cxnId="{014D774D-53F1-400E-A3C0-FDA3F1B1BD4A}">
      <dgm:prSet/>
      <dgm:spPr/>
      <dgm:t>
        <a:bodyPr/>
        <a:lstStyle/>
        <a:p>
          <a:endParaRPr lang="en-IN"/>
        </a:p>
      </dgm:t>
    </dgm:pt>
    <dgm:pt modelId="{CDA4742F-CCA1-4462-9DC8-BC2F0ED11096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latin typeface="Eras Bold ITC" panose="020B0907030504020204" pitchFamily="34" charset="0"/>
            </a:rPr>
            <a:t>SOM 4011000</a:t>
          </a:r>
          <a:endParaRPr lang="en-IN" b="1" dirty="0">
            <a:latin typeface="Eras Bold ITC" panose="020B0907030504020204" pitchFamily="34" charset="0"/>
          </a:endParaRPr>
        </a:p>
      </dgm:t>
    </dgm:pt>
    <dgm:pt modelId="{B027C6EB-4CB1-4415-910D-705A2D3D0C4C}" type="parTrans" cxnId="{F193E46C-CBF8-43A5-ACC0-24279C2A1954}">
      <dgm:prSet/>
      <dgm:spPr/>
      <dgm:t>
        <a:bodyPr/>
        <a:lstStyle/>
        <a:p>
          <a:endParaRPr lang="en-IN"/>
        </a:p>
      </dgm:t>
    </dgm:pt>
    <dgm:pt modelId="{59F617BB-69D4-499E-A809-C1DA79B8BB2F}" type="sibTrans" cxnId="{F193E46C-CBF8-43A5-ACC0-24279C2A1954}">
      <dgm:prSet/>
      <dgm:spPr/>
      <dgm:t>
        <a:bodyPr/>
        <a:lstStyle/>
        <a:p>
          <a:endParaRPr lang="en-IN"/>
        </a:p>
      </dgm:t>
    </dgm:pt>
    <dgm:pt modelId="{59EEBDF9-E625-4F7F-8190-F06D5967AD87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latin typeface="Eras Bold ITC" panose="020B0907030504020204" pitchFamily="34" charset="0"/>
            </a:rPr>
            <a:t>SAM 4075000</a:t>
          </a:r>
          <a:endParaRPr lang="en-IN" b="1" dirty="0">
            <a:latin typeface="Eras Bold ITC" panose="020B0907030504020204" pitchFamily="34" charset="0"/>
          </a:endParaRPr>
        </a:p>
      </dgm:t>
    </dgm:pt>
    <dgm:pt modelId="{061D0486-CE10-479E-99F0-C1E782724C5A}" type="sibTrans" cxnId="{F73952B2-D1D2-4845-B199-C43171DF7476}">
      <dgm:prSet/>
      <dgm:spPr/>
      <dgm:t>
        <a:bodyPr/>
        <a:lstStyle/>
        <a:p>
          <a:endParaRPr lang="en-IN"/>
        </a:p>
      </dgm:t>
    </dgm:pt>
    <dgm:pt modelId="{5D510B44-EFB2-4B46-AB5F-32F107E3DA79}" type="parTrans" cxnId="{F73952B2-D1D2-4845-B199-C43171DF7476}">
      <dgm:prSet/>
      <dgm:spPr/>
      <dgm:t>
        <a:bodyPr/>
        <a:lstStyle/>
        <a:p>
          <a:endParaRPr lang="en-IN"/>
        </a:p>
      </dgm:t>
    </dgm:pt>
    <dgm:pt modelId="{84B77302-53A4-4AFC-B070-62C91AAFD736}" type="pres">
      <dgm:prSet presAssocID="{7CA4C94D-DB68-4E94-B7E5-9E7669D391B2}" presName="Name0" presStyleCnt="0">
        <dgm:presLayoutVars>
          <dgm:chMax val="7"/>
          <dgm:resizeHandles val="exact"/>
        </dgm:presLayoutVars>
      </dgm:prSet>
      <dgm:spPr/>
    </dgm:pt>
    <dgm:pt modelId="{15DD24DA-611A-42C6-89B5-A70B1877151D}" type="pres">
      <dgm:prSet presAssocID="{7CA4C94D-DB68-4E94-B7E5-9E7669D391B2}" presName="comp1" presStyleCnt="0"/>
      <dgm:spPr/>
    </dgm:pt>
    <dgm:pt modelId="{5A868C9C-1252-4C77-88BF-79A395D19FD2}" type="pres">
      <dgm:prSet presAssocID="{7CA4C94D-DB68-4E94-B7E5-9E7669D391B2}" presName="circle1" presStyleLbl="node1" presStyleIdx="0" presStyleCnt="3" custLinFactNeighborX="-6524" custLinFactNeighborY="60310"/>
      <dgm:spPr/>
    </dgm:pt>
    <dgm:pt modelId="{F825ADE2-9DFB-40E7-8B99-BF25B277E5B5}" type="pres">
      <dgm:prSet presAssocID="{7CA4C94D-DB68-4E94-B7E5-9E7669D391B2}" presName="c1text" presStyleLbl="node1" presStyleIdx="0" presStyleCnt="3">
        <dgm:presLayoutVars>
          <dgm:bulletEnabled val="1"/>
        </dgm:presLayoutVars>
      </dgm:prSet>
      <dgm:spPr/>
    </dgm:pt>
    <dgm:pt modelId="{BADAFFEB-F643-4546-B991-842FF31DF492}" type="pres">
      <dgm:prSet presAssocID="{7CA4C94D-DB68-4E94-B7E5-9E7669D391B2}" presName="comp2" presStyleCnt="0"/>
      <dgm:spPr/>
    </dgm:pt>
    <dgm:pt modelId="{D00D6147-12A7-49A7-AF4A-7BD47CA0DA2B}" type="pres">
      <dgm:prSet presAssocID="{7CA4C94D-DB68-4E94-B7E5-9E7669D391B2}" presName="circle2" presStyleLbl="node1" presStyleIdx="1" presStyleCnt="3"/>
      <dgm:spPr/>
    </dgm:pt>
    <dgm:pt modelId="{84C6D7B0-4C19-4AD4-9B20-8A08790DBCE4}" type="pres">
      <dgm:prSet presAssocID="{7CA4C94D-DB68-4E94-B7E5-9E7669D391B2}" presName="c2text" presStyleLbl="node1" presStyleIdx="1" presStyleCnt="3">
        <dgm:presLayoutVars>
          <dgm:bulletEnabled val="1"/>
        </dgm:presLayoutVars>
      </dgm:prSet>
      <dgm:spPr/>
    </dgm:pt>
    <dgm:pt modelId="{9CBD25E2-69D6-45DE-B228-94A55BCE00D4}" type="pres">
      <dgm:prSet presAssocID="{7CA4C94D-DB68-4E94-B7E5-9E7669D391B2}" presName="comp3" presStyleCnt="0"/>
      <dgm:spPr/>
    </dgm:pt>
    <dgm:pt modelId="{B5AB4402-7955-4BF6-8CD4-3F419D7B4125}" type="pres">
      <dgm:prSet presAssocID="{7CA4C94D-DB68-4E94-B7E5-9E7669D391B2}" presName="circle3" presStyleLbl="node1" presStyleIdx="2" presStyleCnt="3"/>
      <dgm:spPr/>
    </dgm:pt>
    <dgm:pt modelId="{39CB851E-EBE3-43B6-970A-1651387854A5}" type="pres">
      <dgm:prSet presAssocID="{7CA4C94D-DB68-4E94-B7E5-9E7669D391B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0DE2C04-6EF9-4361-B8EF-7DACBA03D48E}" type="presOf" srcId="{59EEBDF9-E625-4F7F-8190-F06D5967AD87}" destId="{84C6D7B0-4C19-4AD4-9B20-8A08790DBCE4}" srcOrd="1" destOrd="0" presId="urn:microsoft.com/office/officeart/2005/8/layout/venn2"/>
    <dgm:cxn modelId="{3F249C45-CB81-4346-94A3-7233D66C838B}" type="presOf" srcId="{8F521026-0FD7-46F8-9C88-2D82FE3C10D6}" destId="{F825ADE2-9DFB-40E7-8B99-BF25B277E5B5}" srcOrd="1" destOrd="0" presId="urn:microsoft.com/office/officeart/2005/8/layout/venn2"/>
    <dgm:cxn modelId="{F193E46C-CBF8-43A5-ACC0-24279C2A1954}" srcId="{7CA4C94D-DB68-4E94-B7E5-9E7669D391B2}" destId="{CDA4742F-CCA1-4462-9DC8-BC2F0ED11096}" srcOrd="2" destOrd="0" parTransId="{B027C6EB-4CB1-4415-910D-705A2D3D0C4C}" sibTransId="{59F617BB-69D4-499E-A809-C1DA79B8BB2F}"/>
    <dgm:cxn modelId="{014D774D-53F1-400E-A3C0-FDA3F1B1BD4A}" srcId="{7CA4C94D-DB68-4E94-B7E5-9E7669D391B2}" destId="{8F521026-0FD7-46F8-9C88-2D82FE3C10D6}" srcOrd="0" destOrd="0" parTransId="{51EF4568-F807-4E5C-B137-727F18F829C8}" sibTransId="{0B3282A9-08EC-487C-ACF9-56DC4DC9B563}"/>
    <dgm:cxn modelId="{1F5A5383-0846-4BE6-976E-53F54900F4AC}" type="presOf" srcId="{7CA4C94D-DB68-4E94-B7E5-9E7669D391B2}" destId="{84B77302-53A4-4AFC-B070-62C91AAFD736}" srcOrd="0" destOrd="0" presId="urn:microsoft.com/office/officeart/2005/8/layout/venn2"/>
    <dgm:cxn modelId="{F73952B2-D1D2-4845-B199-C43171DF7476}" srcId="{7CA4C94D-DB68-4E94-B7E5-9E7669D391B2}" destId="{59EEBDF9-E625-4F7F-8190-F06D5967AD87}" srcOrd="1" destOrd="0" parTransId="{5D510B44-EFB2-4B46-AB5F-32F107E3DA79}" sibTransId="{061D0486-CE10-479E-99F0-C1E782724C5A}"/>
    <dgm:cxn modelId="{ACE16AD2-9660-4A34-BA2C-AF88961AC499}" type="presOf" srcId="{CDA4742F-CCA1-4462-9DC8-BC2F0ED11096}" destId="{B5AB4402-7955-4BF6-8CD4-3F419D7B4125}" srcOrd="0" destOrd="0" presId="urn:microsoft.com/office/officeart/2005/8/layout/venn2"/>
    <dgm:cxn modelId="{42CFDEE7-B193-47A7-94C0-8975360B9A21}" type="presOf" srcId="{CDA4742F-CCA1-4462-9DC8-BC2F0ED11096}" destId="{39CB851E-EBE3-43B6-970A-1651387854A5}" srcOrd="1" destOrd="0" presId="urn:microsoft.com/office/officeart/2005/8/layout/venn2"/>
    <dgm:cxn modelId="{22BB48EA-C4C9-49A5-A7DF-5B56BBE9DDDE}" type="presOf" srcId="{59EEBDF9-E625-4F7F-8190-F06D5967AD87}" destId="{D00D6147-12A7-49A7-AF4A-7BD47CA0DA2B}" srcOrd="0" destOrd="0" presId="urn:microsoft.com/office/officeart/2005/8/layout/venn2"/>
    <dgm:cxn modelId="{C41737ED-D458-4B24-9070-94C3F57F9BF7}" type="presOf" srcId="{8F521026-0FD7-46F8-9C88-2D82FE3C10D6}" destId="{5A868C9C-1252-4C77-88BF-79A395D19FD2}" srcOrd="0" destOrd="0" presId="urn:microsoft.com/office/officeart/2005/8/layout/venn2"/>
    <dgm:cxn modelId="{04A23E5C-03B5-4169-97CD-41E6FD25C472}" type="presParOf" srcId="{84B77302-53A4-4AFC-B070-62C91AAFD736}" destId="{15DD24DA-611A-42C6-89B5-A70B1877151D}" srcOrd="0" destOrd="0" presId="urn:microsoft.com/office/officeart/2005/8/layout/venn2"/>
    <dgm:cxn modelId="{CEB141A5-FAFB-4D56-843B-79574DB07E69}" type="presParOf" srcId="{15DD24DA-611A-42C6-89B5-A70B1877151D}" destId="{5A868C9C-1252-4C77-88BF-79A395D19FD2}" srcOrd="0" destOrd="0" presId="urn:microsoft.com/office/officeart/2005/8/layout/venn2"/>
    <dgm:cxn modelId="{25103A46-2E7A-48CC-9597-291FBFEB2A86}" type="presParOf" srcId="{15DD24DA-611A-42C6-89B5-A70B1877151D}" destId="{F825ADE2-9DFB-40E7-8B99-BF25B277E5B5}" srcOrd="1" destOrd="0" presId="urn:microsoft.com/office/officeart/2005/8/layout/venn2"/>
    <dgm:cxn modelId="{D4C580D2-C60C-462A-9F95-3CCFEF1847C3}" type="presParOf" srcId="{84B77302-53A4-4AFC-B070-62C91AAFD736}" destId="{BADAFFEB-F643-4546-B991-842FF31DF492}" srcOrd="1" destOrd="0" presId="urn:microsoft.com/office/officeart/2005/8/layout/venn2"/>
    <dgm:cxn modelId="{38252EC4-C4A9-4D28-89E4-CB860B4111EA}" type="presParOf" srcId="{BADAFFEB-F643-4546-B991-842FF31DF492}" destId="{D00D6147-12A7-49A7-AF4A-7BD47CA0DA2B}" srcOrd="0" destOrd="0" presId="urn:microsoft.com/office/officeart/2005/8/layout/venn2"/>
    <dgm:cxn modelId="{5859CC41-F68E-4727-B8BE-6AB42C307628}" type="presParOf" srcId="{BADAFFEB-F643-4546-B991-842FF31DF492}" destId="{84C6D7B0-4C19-4AD4-9B20-8A08790DBCE4}" srcOrd="1" destOrd="0" presId="urn:microsoft.com/office/officeart/2005/8/layout/venn2"/>
    <dgm:cxn modelId="{432D04BD-0404-4C82-9313-46D586F56191}" type="presParOf" srcId="{84B77302-53A4-4AFC-B070-62C91AAFD736}" destId="{9CBD25E2-69D6-45DE-B228-94A55BCE00D4}" srcOrd="2" destOrd="0" presId="urn:microsoft.com/office/officeart/2005/8/layout/venn2"/>
    <dgm:cxn modelId="{6B531647-D85B-4C2A-A611-1D840E6AE2BD}" type="presParOf" srcId="{9CBD25E2-69D6-45DE-B228-94A55BCE00D4}" destId="{B5AB4402-7955-4BF6-8CD4-3F419D7B4125}" srcOrd="0" destOrd="0" presId="urn:microsoft.com/office/officeart/2005/8/layout/venn2"/>
    <dgm:cxn modelId="{BD3815A4-CB43-4A32-8686-18B032199F07}" type="presParOf" srcId="{9CBD25E2-69D6-45DE-B228-94A55BCE00D4}" destId="{39CB851E-EBE3-43B6-970A-1651387854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4C94D-DB68-4E94-B7E5-9E7669D391B2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F521026-0FD7-46F8-9C88-2D82FE3C10D6}">
      <dgm:prSet phldrT="[Text]"/>
      <dgm:spPr>
        <a:solidFill>
          <a:srgbClr val="BFA388"/>
        </a:solidFill>
      </dgm:spPr>
      <dgm:t>
        <a:bodyPr/>
        <a:lstStyle/>
        <a:p>
          <a:r>
            <a:rPr lang="en-US" b="1" dirty="0">
              <a:latin typeface="Eras Bold ITC" panose="020B0907030504020204" pitchFamily="34" charset="0"/>
            </a:rPr>
            <a:t>TAM 4000 </a:t>
          </a:r>
          <a:r>
            <a:rPr lang="en-GB" b="1" dirty="0">
              <a:latin typeface="Eras Bold ITC" panose="020B0907030504020204" pitchFamily="34" charset="0"/>
            </a:rPr>
            <a:t>cr</a:t>
          </a:r>
          <a:endParaRPr lang="en-IN" b="1" dirty="0">
            <a:latin typeface="Eras Bold ITC" panose="020B0907030504020204" pitchFamily="34" charset="0"/>
          </a:endParaRPr>
        </a:p>
      </dgm:t>
    </dgm:pt>
    <dgm:pt modelId="{51EF4568-F807-4E5C-B137-727F18F829C8}" type="parTrans" cxnId="{014D774D-53F1-400E-A3C0-FDA3F1B1BD4A}">
      <dgm:prSet/>
      <dgm:spPr/>
      <dgm:t>
        <a:bodyPr/>
        <a:lstStyle/>
        <a:p>
          <a:endParaRPr lang="en-IN"/>
        </a:p>
      </dgm:t>
    </dgm:pt>
    <dgm:pt modelId="{0B3282A9-08EC-487C-ACF9-56DC4DC9B563}" type="sibTrans" cxnId="{014D774D-53F1-400E-A3C0-FDA3F1B1BD4A}">
      <dgm:prSet/>
      <dgm:spPr/>
      <dgm:t>
        <a:bodyPr/>
        <a:lstStyle/>
        <a:p>
          <a:endParaRPr lang="en-IN"/>
        </a:p>
      </dgm:t>
    </dgm:pt>
    <dgm:pt modelId="{59EEBDF9-E625-4F7F-8190-F06D5967AD87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latin typeface="Eras Bold ITC" panose="020B0907030504020204" pitchFamily="34" charset="0"/>
            </a:rPr>
            <a:t>SAM 500k</a:t>
          </a:r>
          <a:endParaRPr lang="en-IN" b="1" dirty="0">
            <a:latin typeface="Eras Bold ITC" panose="020B0907030504020204" pitchFamily="34" charset="0"/>
          </a:endParaRPr>
        </a:p>
      </dgm:t>
    </dgm:pt>
    <dgm:pt modelId="{5D510B44-EFB2-4B46-AB5F-32F107E3DA79}" type="parTrans" cxnId="{F73952B2-D1D2-4845-B199-C43171DF7476}">
      <dgm:prSet/>
      <dgm:spPr/>
      <dgm:t>
        <a:bodyPr/>
        <a:lstStyle/>
        <a:p>
          <a:endParaRPr lang="en-IN"/>
        </a:p>
      </dgm:t>
    </dgm:pt>
    <dgm:pt modelId="{061D0486-CE10-479E-99F0-C1E782724C5A}" type="sibTrans" cxnId="{F73952B2-D1D2-4845-B199-C43171DF7476}">
      <dgm:prSet/>
      <dgm:spPr/>
      <dgm:t>
        <a:bodyPr/>
        <a:lstStyle/>
        <a:p>
          <a:endParaRPr lang="en-IN"/>
        </a:p>
      </dgm:t>
    </dgm:pt>
    <dgm:pt modelId="{CDA4742F-CCA1-4462-9DC8-BC2F0ED11096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latin typeface="Eras Bold ITC" panose="020B0907030504020204" pitchFamily="34" charset="0"/>
            </a:rPr>
            <a:t>SOM 100k</a:t>
          </a:r>
          <a:endParaRPr lang="en-IN" b="1" dirty="0">
            <a:latin typeface="Eras Bold ITC" panose="020B0907030504020204" pitchFamily="34" charset="0"/>
          </a:endParaRPr>
        </a:p>
      </dgm:t>
    </dgm:pt>
    <dgm:pt modelId="{B027C6EB-4CB1-4415-910D-705A2D3D0C4C}" type="parTrans" cxnId="{F193E46C-CBF8-43A5-ACC0-24279C2A1954}">
      <dgm:prSet/>
      <dgm:spPr/>
      <dgm:t>
        <a:bodyPr/>
        <a:lstStyle/>
        <a:p>
          <a:endParaRPr lang="en-IN"/>
        </a:p>
      </dgm:t>
    </dgm:pt>
    <dgm:pt modelId="{59F617BB-69D4-499E-A809-C1DA79B8BB2F}" type="sibTrans" cxnId="{F193E46C-CBF8-43A5-ACC0-24279C2A1954}">
      <dgm:prSet/>
      <dgm:spPr/>
      <dgm:t>
        <a:bodyPr/>
        <a:lstStyle/>
        <a:p>
          <a:endParaRPr lang="en-IN"/>
        </a:p>
      </dgm:t>
    </dgm:pt>
    <dgm:pt modelId="{84B77302-53A4-4AFC-B070-62C91AAFD736}" type="pres">
      <dgm:prSet presAssocID="{7CA4C94D-DB68-4E94-B7E5-9E7669D391B2}" presName="Name0" presStyleCnt="0">
        <dgm:presLayoutVars>
          <dgm:chMax val="7"/>
          <dgm:resizeHandles val="exact"/>
        </dgm:presLayoutVars>
      </dgm:prSet>
      <dgm:spPr/>
    </dgm:pt>
    <dgm:pt modelId="{15DD24DA-611A-42C6-89B5-A70B1877151D}" type="pres">
      <dgm:prSet presAssocID="{7CA4C94D-DB68-4E94-B7E5-9E7669D391B2}" presName="comp1" presStyleCnt="0"/>
      <dgm:spPr/>
    </dgm:pt>
    <dgm:pt modelId="{5A868C9C-1252-4C77-88BF-79A395D19FD2}" type="pres">
      <dgm:prSet presAssocID="{7CA4C94D-DB68-4E94-B7E5-9E7669D391B2}" presName="circle1" presStyleLbl="node1" presStyleIdx="0" presStyleCnt="3" custLinFactNeighborX="2803"/>
      <dgm:spPr/>
    </dgm:pt>
    <dgm:pt modelId="{F825ADE2-9DFB-40E7-8B99-BF25B277E5B5}" type="pres">
      <dgm:prSet presAssocID="{7CA4C94D-DB68-4E94-B7E5-9E7669D391B2}" presName="c1text" presStyleLbl="node1" presStyleIdx="0" presStyleCnt="3">
        <dgm:presLayoutVars>
          <dgm:bulletEnabled val="1"/>
        </dgm:presLayoutVars>
      </dgm:prSet>
      <dgm:spPr/>
    </dgm:pt>
    <dgm:pt modelId="{BADAFFEB-F643-4546-B991-842FF31DF492}" type="pres">
      <dgm:prSet presAssocID="{7CA4C94D-DB68-4E94-B7E5-9E7669D391B2}" presName="comp2" presStyleCnt="0"/>
      <dgm:spPr/>
    </dgm:pt>
    <dgm:pt modelId="{D00D6147-12A7-49A7-AF4A-7BD47CA0DA2B}" type="pres">
      <dgm:prSet presAssocID="{7CA4C94D-DB68-4E94-B7E5-9E7669D391B2}" presName="circle2" presStyleLbl="node1" presStyleIdx="1" presStyleCnt="3"/>
      <dgm:spPr/>
    </dgm:pt>
    <dgm:pt modelId="{84C6D7B0-4C19-4AD4-9B20-8A08790DBCE4}" type="pres">
      <dgm:prSet presAssocID="{7CA4C94D-DB68-4E94-B7E5-9E7669D391B2}" presName="c2text" presStyleLbl="node1" presStyleIdx="1" presStyleCnt="3">
        <dgm:presLayoutVars>
          <dgm:bulletEnabled val="1"/>
        </dgm:presLayoutVars>
      </dgm:prSet>
      <dgm:spPr/>
    </dgm:pt>
    <dgm:pt modelId="{9CBD25E2-69D6-45DE-B228-94A55BCE00D4}" type="pres">
      <dgm:prSet presAssocID="{7CA4C94D-DB68-4E94-B7E5-9E7669D391B2}" presName="comp3" presStyleCnt="0"/>
      <dgm:spPr/>
    </dgm:pt>
    <dgm:pt modelId="{B5AB4402-7955-4BF6-8CD4-3F419D7B4125}" type="pres">
      <dgm:prSet presAssocID="{7CA4C94D-DB68-4E94-B7E5-9E7669D391B2}" presName="circle3" presStyleLbl="node1" presStyleIdx="2" presStyleCnt="3"/>
      <dgm:spPr/>
    </dgm:pt>
    <dgm:pt modelId="{39CB851E-EBE3-43B6-970A-1651387854A5}" type="pres">
      <dgm:prSet presAssocID="{7CA4C94D-DB68-4E94-B7E5-9E7669D391B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88B8280F-389D-4AA7-A267-6680C61EFE73}" type="presOf" srcId="{59EEBDF9-E625-4F7F-8190-F06D5967AD87}" destId="{84C6D7B0-4C19-4AD4-9B20-8A08790DBCE4}" srcOrd="1" destOrd="0" presId="urn:microsoft.com/office/officeart/2005/8/layout/venn2"/>
    <dgm:cxn modelId="{3F249C45-CB81-4346-94A3-7233D66C838B}" type="presOf" srcId="{8F521026-0FD7-46F8-9C88-2D82FE3C10D6}" destId="{F825ADE2-9DFB-40E7-8B99-BF25B277E5B5}" srcOrd="1" destOrd="0" presId="urn:microsoft.com/office/officeart/2005/8/layout/venn2"/>
    <dgm:cxn modelId="{F193E46C-CBF8-43A5-ACC0-24279C2A1954}" srcId="{7CA4C94D-DB68-4E94-B7E5-9E7669D391B2}" destId="{CDA4742F-CCA1-4462-9DC8-BC2F0ED11096}" srcOrd="2" destOrd="0" parTransId="{B027C6EB-4CB1-4415-910D-705A2D3D0C4C}" sibTransId="{59F617BB-69D4-499E-A809-C1DA79B8BB2F}"/>
    <dgm:cxn modelId="{014D774D-53F1-400E-A3C0-FDA3F1B1BD4A}" srcId="{7CA4C94D-DB68-4E94-B7E5-9E7669D391B2}" destId="{8F521026-0FD7-46F8-9C88-2D82FE3C10D6}" srcOrd="0" destOrd="0" parTransId="{51EF4568-F807-4E5C-B137-727F18F829C8}" sibTransId="{0B3282A9-08EC-487C-ACF9-56DC4DC9B563}"/>
    <dgm:cxn modelId="{C702DD53-421B-4B8D-A6F1-DB8247898751}" type="presOf" srcId="{CDA4742F-CCA1-4462-9DC8-BC2F0ED11096}" destId="{B5AB4402-7955-4BF6-8CD4-3F419D7B4125}" srcOrd="0" destOrd="0" presId="urn:microsoft.com/office/officeart/2005/8/layout/venn2"/>
    <dgm:cxn modelId="{481A5457-3282-492E-8789-E9E2111030C7}" type="presOf" srcId="{CDA4742F-CCA1-4462-9DC8-BC2F0ED11096}" destId="{39CB851E-EBE3-43B6-970A-1651387854A5}" srcOrd="1" destOrd="0" presId="urn:microsoft.com/office/officeart/2005/8/layout/venn2"/>
    <dgm:cxn modelId="{1F5A5383-0846-4BE6-976E-53F54900F4AC}" type="presOf" srcId="{7CA4C94D-DB68-4E94-B7E5-9E7669D391B2}" destId="{84B77302-53A4-4AFC-B070-62C91AAFD736}" srcOrd="0" destOrd="0" presId="urn:microsoft.com/office/officeart/2005/8/layout/venn2"/>
    <dgm:cxn modelId="{F73952B2-D1D2-4845-B199-C43171DF7476}" srcId="{7CA4C94D-DB68-4E94-B7E5-9E7669D391B2}" destId="{59EEBDF9-E625-4F7F-8190-F06D5967AD87}" srcOrd="1" destOrd="0" parTransId="{5D510B44-EFB2-4B46-AB5F-32F107E3DA79}" sibTransId="{061D0486-CE10-479E-99F0-C1E782724C5A}"/>
    <dgm:cxn modelId="{BFEA8CD4-190E-44EE-A6DF-0A9800EEF1F4}" type="presOf" srcId="{59EEBDF9-E625-4F7F-8190-F06D5967AD87}" destId="{D00D6147-12A7-49A7-AF4A-7BD47CA0DA2B}" srcOrd="0" destOrd="0" presId="urn:microsoft.com/office/officeart/2005/8/layout/venn2"/>
    <dgm:cxn modelId="{C41737ED-D458-4B24-9070-94C3F57F9BF7}" type="presOf" srcId="{8F521026-0FD7-46F8-9C88-2D82FE3C10D6}" destId="{5A868C9C-1252-4C77-88BF-79A395D19FD2}" srcOrd="0" destOrd="0" presId="urn:microsoft.com/office/officeart/2005/8/layout/venn2"/>
    <dgm:cxn modelId="{04A23E5C-03B5-4169-97CD-41E6FD25C472}" type="presParOf" srcId="{84B77302-53A4-4AFC-B070-62C91AAFD736}" destId="{15DD24DA-611A-42C6-89B5-A70B1877151D}" srcOrd="0" destOrd="0" presId="urn:microsoft.com/office/officeart/2005/8/layout/venn2"/>
    <dgm:cxn modelId="{CEB141A5-FAFB-4D56-843B-79574DB07E69}" type="presParOf" srcId="{15DD24DA-611A-42C6-89B5-A70B1877151D}" destId="{5A868C9C-1252-4C77-88BF-79A395D19FD2}" srcOrd="0" destOrd="0" presId="urn:microsoft.com/office/officeart/2005/8/layout/venn2"/>
    <dgm:cxn modelId="{25103A46-2E7A-48CC-9597-291FBFEB2A86}" type="presParOf" srcId="{15DD24DA-611A-42C6-89B5-A70B1877151D}" destId="{F825ADE2-9DFB-40E7-8B99-BF25B277E5B5}" srcOrd="1" destOrd="0" presId="urn:microsoft.com/office/officeart/2005/8/layout/venn2"/>
    <dgm:cxn modelId="{D4C580D2-C60C-462A-9F95-3CCFEF1847C3}" type="presParOf" srcId="{84B77302-53A4-4AFC-B070-62C91AAFD736}" destId="{BADAFFEB-F643-4546-B991-842FF31DF492}" srcOrd="1" destOrd="0" presId="urn:microsoft.com/office/officeart/2005/8/layout/venn2"/>
    <dgm:cxn modelId="{38252EC4-C4A9-4D28-89E4-CB860B4111EA}" type="presParOf" srcId="{BADAFFEB-F643-4546-B991-842FF31DF492}" destId="{D00D6147-12A7-49A7-AF4A-7BD47CA0DA2B}" srcOrd="0" destOrd="0" presId="urn:microsoft.com/office/officeart/2005/8/layout/venn2"/>
    <dgm:cxn modelId="{5859CC41-F68E-4727-B8BE-6AB42C307628}" type="presParOf" srcId="{BADAFFEB-F643-4546-B991-842FF31DF492}" destId="{84C6D7B0-4C19-4AD4-9B20-8A08790DBCE4}" srcOrd="1" destOrd="0" presId="urn:microsoft.com/office/officeart/2005/8/layout/venn2"/>
    <dgm:cxn modelId="{432D04BD-0404-4C82-9313-46D586F56191}" type="presParOf" srcId="{84B77302-53A4-4AFC-B070-62C91AAFD736}" destId="{9CBD25E2-69D6-45DE-B228-94A55BCE00D4}" srcOrd="2" destOrd="0" presId="urn:microsoft.com/office/officeart/2005/8/layout/venn2"/>
    <dgm:cxn modelId="{6B531647-D85B-4C2A-A611-1D840E6AE2BD}" type="presParOf" srcId="{9CBD25E2-69D6-45DE-B228-94A55BCE00D4}" destId="{B5AB4402-7955-4BF6-8CD4-3F419D7B4125}" srcOrd="0" destOrd="0" presId="urn:microsoft.com/office/officeart/2005/8/layout/venn2"/>
    <dgm:cxn modelId="{BD3815A4-CB43-4A32-8686-18B032199F07}" type="presParOf" srcId="{9CBD25E2-69D6-45DE-B228-94A55BCE00D4}" destId="{39CB851E-EBE3-43B6-970A-1651387854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67219-2519-405A-A3B9-F95E671B6D6A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1C6DE98-FB08-4066-8E31-6E1DF2268D73}">
      <dgm:prSet phldrT="[Text]" custT="1"/>
      <dgm:spPr/>
      <dgm:t>
        <a:bodyPr/>
        <a:lstStyle/>
        <a:p>
          <a:r>
            <a: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partners</a:t>
          </a:r>
        </a:p>
      </dgm:t>
    </dgm:pt>
    <dgm:pt modelId="{B73D5659-0299-414C-B7BB-FCAFE90AB3EF}" type="parTrans" cxnId="{B45F0662-6CA5-40C6-A285-B67B4441C552}">
      <dgm:prSet/>
      <dgm:spPr/>
      <dgm:t>
        <a:bodyPr/>
        <a:lstStyle/>
        <a:p>
          <a:endParaRPr lang="en-IN"/>
        </a:p>
      </dgm:t>
    </dgm:pt>
    <dgm:pt modelId="{463B9ADB-12EC-4CF1-956A-E445DD93EF31}" type="sibTrans" cxnId="{B45F0662-6CA5-40C6-A285-B67B4441C552}">
      <dgm:prSet/>
      <dgm:spPr/>
      <dgm:t>
        <a:bodyPr/>
        <a:lstStyle/>
        <a:p>
          <a:endParaRPr lang="en-IN" dirty="0"/>
        </a:p>
      </dgm:t>
    </dgm:pt>
    <dgm:pt modelId="{E4073FE9-C639-40D4-9168-8D37816477E8}">
      <dgm:prSet phldrT="[Text]" custT="1"/>
      <dgm:spPr/>
      <dgm:t>
        <a:bodyPr/>
        <a:lstStyle/>
        <a:p>
          <a:r>
            <a:rPr lang="en-IN" sz="1800" b="1" dirty="0"/>
            <a:t>Fruit vendors</a:t>
          </a:r>
        </a:p>
      </dgm:t>
    </dgm:pt>
    <dgm:pt modelId="{9E3F32E0-743C-4EE9-BCCA-BD630B4E644C}" type="parTrans" cxnId="{89596638-2034-403D-BBD9-A1ADA23EA871}">
      <dgm:prSet/>
      <dgm:spPr/>
      <dgm:t>
        <a:bodyPr/>
        <a:lstStyle/>
        <a:p>
          <a:endParaRPr lang="en-IN"/>
        </a:p>
      </dgm:t>
    </dgm:pt>
    <dgm:pt modelId="{A95EDE63-FBE2-4512-BD2C-D8995F0B8C97}" type="sibTrans" cxnId="{89596638-2034-403D-BBD9-A1ADA23EA871}">
      <dgm:prSet/>
      <dgm:spPr/>
      <dgm:t>
        <a:bodyPr/>
        <a:lstStyle/>
        <a:p>
          <a:endParaRPr lang="en-IN"/>
        </a:p>
      </dgm:t>
    </dgm:pt>
    <dgm:pt modelId="{4DD3B6A5-F83C-446D-9C7D-294027197DB8}">
      <dgm:prSet phldrT="[Text]" custT="1"/>
      <dgm:spPr/>
      <dgm:t>
        <a:bodyPr/>
        <a:lstStyle/>
        <a:p>
          <a:r>
            <a:rPr lang="en-IN" sz="4000" b="1" dirty="0"/>
            <a:t>Key activity</a:t>
          </a:r>
        </a:p>
      </dgm:t>
    </dgm:pt>
    <dgm:pt modelId="{19D61FAA-6471-4671-9E66-9695DA02D138}" type="parTrans" cxnId="{8FC804F6-5334-4404-89E6-8344F2FC41A3}">
      <dgm:prSet/>
      <dgm:spPr/>
      <dgm:t>
        <a:bodyPr/>
        <a:lstStyle/>
        <a:p>
          <a:endParaRPr lang="en-IN"/>
        </a:p>
      </dgm:t>
    </dgm:pt>
    <dgm:pt modelId="{502AA2E6-2243-42C1-8EB5-485E0A7B373F}" type="sibTrans" cxnId="{8FC804F6-5334-4404-89E6-8344F2FC41A3}">
      <dgm:prSet/>
      <dgm:spPr/>
      <dgm:t>
        <a:bodyPr/>
        <a:lstStyle/>
        <a:p>
          <a:endParaRPr lang="en-IN"/>
        </a:p>
      </dgm:t>
    </dgm:pt>
    <dgm:pt modelId="{CBCADEBE-A6F4-460D-8082-05AAA0445627}">
      <dgm:prSet phldrT="[Text]" custT="1"/>
      <dgm:spPr/>
      <dgm:t>
        <a:bodyPr/>
        <a:lstStyle/>
        <a:p>
          <a:r>
            <a:rPr lang="en-IN" sz="1800" b="1" dirty="0"/>
            <a:t>Maintenance of truck</a:t>
          </a:r>
        </a:p>
      </dgm:t>
    </dgm:pt>
    <dgm:pt modelId="{0477D4F2-B699-4622-94C0-68D5B96E9A99}" type="parTrans" cxnId="{60E4442D-F23A-4F5C-AD03-FD3BDA704DAB}">
      <dgm:prSet/>
      <dgm:spPr/>
      <dgm:t>
        <a:bodyPr/>
        <a:lstStyle/>
        <a:p>
          <a:endParaRPr lang="en-IN"/>
        </a:p>
      </dgm:t>
    </dgm:pt>
    <dgm:pt modelId="{FEE4172E-3016-4ACF-8546-6CC1FE17BF90}" type="sibTrans" cxnId="{60E4442D-F23A-4F5C-AD03-FD3BDA704DAB}">
      <dgm:prSet/>
      <dgm:spPr/>
      <dgm:t>
        <a:bodyPr/>
        <a:lstStyle/>
        <a:p>
          <a:endParaRPr lang="en-IN"/>
        </a:p>
      </dgm:t>
    </dgm:pt>
    <dgm:pt modelId="{88F5E786-4A92-4838-9A67-B7FA180CDF57}">
      <dgm:prSet phldrT="[Text]" custT="1"/>
      <dgm:spPr/>
      <dgm:t>
        <a:bodyPr/>
        <a:lstStyle/>
        <a:p>
          <a:r>
            <a:rPr lang="en-IN" sz="4000" b="1" dirty="0"/>
            <a:t>Key resource</a:t>
          </a:r>
        </a:p>
      </dgm:t>
    </dgm:pt>
    <dgm:pt modelId="{5B92BC2B-B9CB-4CCD-A80C-117F868D5C97}" type="parTrans" cxnId="{B7F83385-65F9-46D9-97A4-4F6C7B7EDBD1}">
      <dgm:prSet/>
      <dgm:spPr/>
      <dgm:t>
        <a:bodyPr/>
        <a:lstStyle/>
        <a:p>
          <a:endParaRPr lang="en-IN"/>
        </a:p>
      </dgm:t>
    </dgm:pt>
    <dgm:pt modelId="{720AE75F-E3C4-4D3E-99E4-0A814E91BC57}" type="sibTrans" cxnId="{B7F83385-65F9-46D9-97A4-4F6C7B7EDBD1}">
      <dgm:prSet/>
      <dgm:spPr/>
      <dgm:t>
        <a:bodyPr/>
        <a:lstStyle/>
        <a:p>
          <a:endParaRPr lang="en-IN"/>
        </a:p>
      </dgm:t>
    </dgm:pt>
    <dgm:pt modelId="{22547E50-DA0B-4D91-9535-CFDB2395BE8B}">
      <dgm:prSet phldrT="[Text]" custT="1"/>
      <dgm:spPr/>
      <dgm:t>
        <a:bodyPr/>
        <a:lstStyle/>
        <a:p>
          <a:r>
            <a:rPr lang="en-IN" sz="1800" b="1" dirty="0"/>
            <a:t>Marketing and promoting</a:t>
          </a:r>
        </a:p>
      </dgm:t>
    </dgm:pt>
    <dgm:pt modelId="{5833E9ED-0458-4888-B316-CC5B1529EFE8}" type="parTrans" cxnId="{9999009C-5412-4C7F-BB26-DD97FCF8F027}">
      <dgm:prSet/>
      <dgm:spPr/>
      <dgm:t>
        <a:bodyPr/>
        <a:lstStyle/>
        <a:p>
          <a:endParaRPr lang="en-IN"/>
        </a:p>
      </dgm:t>
    </dgm:pt>
    <dgm:pt modelId="{640E048D-C14A-4AEC-B844-C1BAEE940422}" type="sibTrans" cxnId="{9999009C-5412-4C7F-BB26-DD97FCF8F027}">
      <dgm:prSet/>
      <dgm:spPr/>
      <dgm:t>
        <a:bodyPr/>
        <a:lstStyle/>
        <a:p>
          <a:endParaRPr lang="en-IN"/>
        </a:p>
      </dgm:t>
    </dgm:pt>
    <dgm:pt modelId="{AEF54E10-5D96-4F1D-B252-6A43A64F837F}">
      <dgm:prSet phldrT="[Text]" custT="1"/>
      <dgm:spPr/>
      <dgm:t>
        <a:bodyPr/>
        <a:lstStyle/>
        <a:p>
          <a:r>
            <a:rPr lang="en-IN" sz="1800" b="1" dirty="0"/>
            <a:t>Farmers</a:t>
          </a:r>
        </a:p>
      </dgm:t>
    </dgm:pt>
    <dgm:pt modelId="{D0D2BB8C-D4A3-4FB3-B590-DF14A9187AD6}" type="parTrans" cxnId="{13C49B12-78D8-4760-B622-C3A0A84ED327}">
      <dgm:prSet/>
      <dgm:spPr/>
      <dgm:t>
        <a:bodyPr/>
        <a:lstStyle/>
        <a:p>
          <a:endParaRPr lang="en-IN"/>
        </a:p>
      </dgm:t>
    </dgm:pt>
    <dgm:pt modelId="{2BC3C659-F717-4B7C-B6CC-D8B497778931}" type="sibTrans" cxnId="{13C49B12-78D8-4760-B622-C3A0A84ED327}">
      <dgm:prSet/>
      <dgm:spPr/>
      <dgm:t>
        <a:bodyPr/>
        <a:lstStyle/>
        <a:p>
          <a:endParaRPr lang="en-IN"/>
        </a:p>
      </dgm:t>
    </dgm:pt>
    <dgm:pt modelId="{BE40D8C7-1EC0-4B95-8212-2A479093ED9E}">
      <dgm:prSet phldrT="[Text]" custT="1"/>
      <dgm:spPr/>
      <dgm:t>
        <a:bodyPr/>
        <a:lstStyle/>
        <a:p>
          <a:r>
            <a:rPr lang="en-IN" sz="1800" b="1" dirty="0"/>
            <a:t>Drivers        </a:t>
          </a:r>
        </a:p>
      </dgm:t>
    </dgm:pt>
    <dgm:pt modelId="{70461C15-DF5C-4F14-A129-D6F961F65DB0}" type="parTrans" cxnId="{61FF1B08-6698-4F6D-9257-06BCB554FE2C}">
      <dgm:prSet/>
      <dgm:spPr/>
      <dgm:t>
        <a:bodyPr/>
        <a:lstStyle/>
        <a:p>
          <a:endParaRPr lang="en-IN"/>
        </a:p>
      </dgm:t>
    </dgm:pt>
    <dgm:pt modelId="{4D33B528-B8B9-4D4E-AA56-024C3265CDDD}" type="sibTrans" cxnId="{61FF1B08-6698-4F6D-9257-06BCB554FE2C}">
      <dgm:prSet/>
      <dgm:spPr/>
      <dgm:t>
        <a:bodyPr/>
        <a:lstStyle/>
        <a:p>
          <a:endParaRPr lang="en-IN"/>
        </a:p>
      </dgm:t>
    </dgm:pt>
    <dgm:pt modelId="{8A105F22-45C3-4E44-BED1-6ED95432834A}">
      <dgm:prSet phldrT="[Text]" custT="1"/>
      <dgm:spPr/>
      <dgm:t>
        <a:bodyPr/>
        <a:lstStyle/>
        <a:p>
          <a:r>
            <a:rPr lang="en-IN" sz="1800" b="1" dirty="0"/>
            <a:t>Business expansion</a:t>
          </a:r>
        </a:p>
      </dgm:t>
    </dgm:pt>
    <dgm:pt modelId="{B98D2DF2-2D38-4421-A1A7-5A91C2BB702A}" type="parTrans" cxnId="{A7D1059A-5EFA-40C1-B312-E3E7FB1A2A11}">
      <dgm:prSet/>
      <dgm:spPr/>
      <dgm:t>
        <a:bodyPr/>
        <a:lstStyle/>
        <a:p>
          <a:endParaRPr lang="en-IN"/>
        </a:p>
      </dgm:t>
    </dgm:pt>
    <dgm:pt modelId="{1754E4D3-1B84-486F-B75D-5344D3F1C227}" type="sibTrans" cxnId="{A7D1059A-5EFA-40C1-B312-E3E7FB1A2A11}">
      <dgm:prSet/>
      <dgm:spPr/>
      <dgm:t>
        <a:bodyPr/>
        <a:lstStyle/>
        <a:p>
          <a:endParaRPr lang="en-IN"/>
        </a:p>
      </dgm:t>
    </dgm:pt>
    <dgm:pt modelId="{48EDF1A6-3AE4-41D0-ABB9-A0EF74BE72CB}" type="pres">
      <dgm:prSet presAssocID="{A1D67219-2519-405A-A3B9-F95E671B6D6A}" presName="Name0" presStyleCnt="0">
        <dgm:presLayoutVars>
          <dgm:dir/>
          <dgm:animLvl val="lvl"/>
          <dgm:resizeHandles val="exact"/>
        </dgm:presLayoutVars>
      </dgm:prSet>
      <dgm:spPr/>
    </dgm:pt>
    <dgm:pt modelId="{5C978D0F-2C0C-48E3-AAAF-EF89FC065442}" type="pres">
      <dgm:prSet presAssocID="{E1C6DE98-FB08-4066-8E31-6E1DF2268D73}" presName="linNode" presStyleCnt="0"/>
      <dgm:spPr/>
    </dgm:pt>
    <dgm:pt modelId="{2D6D3A63-49E6-41A2-BC8F-28D135B7CE63}" type="pres">
      <dgm:prSet presAssocID="{E1C6DE98-FB08-4066-8E31-6E1DF2268D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F76CC98-B0D2-42D7-B8A5-F02048B72298}" type="pres">
      <dgm:prSet presAssocID="{E1C6DE98-FB08-4066-8E31-6E1DF2268D73}" presName="descendantText" presStyleLbl="alignAccFollowNode1" presStyleIdx="0" presStyleCnt="3" custScaleY="125378" custLinFactNeighborX="0" custLinFactNeighborY="-6741">
        <dgm:presLayoutVars>
          <dgm:bulletEnabled val="1"/>
        </dgm:presLayoutVars>
      </dgm:prSet>
      <dgm:spPr/>
    </dgm:pt>
    <dgm:pt modelId="{E07A5492-0298-461D-B8A2-2921D56DB817}" type="pres">
      <dgm:prSet presAssocID="{463B9ADB-12EC-4CF1-956A-E445DD93EF31}" presName="sp" presStyleCnt="0"/>
      <dgm:spPr/>
    </dgm:pt>
    <dgm:pt modelId="{6EE6D7D5-F7AD-4584-B7A6-03D74E9F5B2A}" type="pres">
      <dgm:prSet presAssocID="{4DD3B6A5-F83C-446D-9C7D-294027197DB8}" presName="linNode" presStyleCnt="0"/>
      <dgm:spPr/>
    </dgm:pt>
    <dgm:pt modelId="{BD305A02-4282-4B42-A35B-6D7C1B8A138D}" type="pres">
      <dgm:prSet presAssocID="{4DD3B6A5-F83C-446D-9C7D-294027197DB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A7C18A5-5702-4EB2-B9F5-25361E2D32B8}" type="pres">
      <dgm:prSet presAssocID="{4DD3B6A5-F83C-446D-9C7D-294027197DB8}" presName="descendantText" presStyleLbl="alignAccFollowNode1" presStyleIdx="1" presStyleCnt="3">
        <dgm:presLayoutVars>
          <dgm:bulletEnabled val="1"/>
        </dgm:presLayoutVars>
      </dgm:prSet>
      <dgm:spPr/>
    </dgm:pt>
    <dgm:pt modelId="{E1B07CB5-3EFD-4955-A62B-5173A1BCC23C}" type="pres">
      <dgm:prSet presAssocID="{502AA2E6-2243-42C1-8EB5-485E0A7B373F}" presName="sp" presStyleCnt="0"/>
      <dgm:spPr/>
    </dgm:pt>
    <dgm:pt modelId="{451ADEA2-F139-4631-9EB8-2B2D346A2B7D}" type="pres">
      <dgm:prSet presAssocID="{88F5E786-4A92-4838-9A67-B7FA180CDF57}" presName="linNode" presStyleCnt="0"/>
      <dgm:spPr/>
    </dgm:pt>
    <dgm:pt modelId="{4ECE76F4-A74D-4BA2-94E9-DB80203E2A99}" type="pres">
      <dgm:prSet presAssocID="{88F5E786-4A92-4838-9A67-B7FA180CDF5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E6CB2FA-AF93-4A6E-9074-7D865876C580}" type="pres">
      <dgm:prSet presAssocID="{88F5E786-4A92-4838-9A67-B7FA180CDF57}" presName="descendantText" presStyleLbl="alignAccFollowNode1" presStyleIdx="2" presStyleCnt="3" custLinFactNeighborX="638" custLinFactNeighborY="7900">
        <dgm:presLayoutVars>
          <dgm:bulletEnabled val="1"/>
        </dgm:presLayoutVars>
      </dgm:prSet>
      <dgm:spPr/>
    </dgm:pt>
  </dgm:ptLst>
  <dgm:cxnLst>
    <dgm:cxn modelId="{61FF1B08-6698-4F6D-9257-06BCB554FE2C}" srcId="{E1C6DE98-FB08-4066-8E31-6E1DF2268D73}" destId="{BE40D8C7-1EC0-4B95-8212-2A479093ED9E}" srcOrd="2" destOrd="0" parTransId="{70461C15-DF5C-4F14-A129-D6F961F65DB0}" sibTransId="{4D33B528-B8B9-4D4E-AA56-024C3265CDDD}"/>
    <dgm:cxn modelId="{13C49B12-78D8-4760-B622-C3A0A84ED327}" srcId="{E1C6DE98-FB08-4066-8E31-6E1DF2268D73}" destId="{AEF54E10-5D96-4F1D-B252-6A43A64F837F}" srcOrd="1" destOrd="0" parTransId="{D0D2BB8C-D4A3-4FB3-B590-DF14A9187AD6}" sibTransId="{2BC3C659-F717-4B7C-B6CC-D8B497778931}"/>
    <dgm:cxn modelId="{B50A0A1A-4852-4581-B4D2-2FE40166BAAB}" type="presOf" srcId="{CBCADEBE-A6F4-460D-8082-05AAA0445627}" destId="{DA7C18A5-5702-4EB2-B9F5-25361E2D32B8}" srcOrd="0" destOrd="0" presId="urn:microsoft.com/office/officeart/2005/8/layout/vList5"/>
    <dgm:cxn modelId="{60E4442D-F23A-4F5C-AD03-FD3BDA704DAB}" srcId="{4DD3B6A5-F83C-446D-9C7D-294027197DB8}" destId="{CBCADEBE-A6F4-460D-8082-05AAA0445627}" srcOrd="0" destOrd="0" parTransId="{0477D4F2-B699-4622-94C0-68D5B96E9A99}" sibTransId="{FEE4172E-3016-4ACF-8546-6CC1FE17BF90}"/>
    <dgm:cxn modelId="{89596638-2034-403D-BBD9-A1ADA23EA871}" srcId="{E1C6DE98-FB08-4066-8E31-6E1DF2268D73}" destId="{E4073FE9-C639-40D4-9168-8D37816477E8}" srcOrd="0" destOrd="0" parTransId="{9E3F32E0-743C-4EE9-BCCA-BD630B4E644C}" sibTransId="{A95EDE63-FBE2-4512-BD2C-D8995F0B8C97}"/>
    <dgm:cxn modelId="{B45F0662-6CA5-40C6-A285-B67B4441C552}" srcId="{A1D67219-2519-405A-A3B9-F95E671B6D6A}" destId="{E1C6DE98-FB08-4066-8E31-6E1DF2268D73}" srcOrd="0" destOrd="0" parTransId="{B73D5659-0299-414C-B7BB-FCAFE90AB3EF}" sibTransId="{463B9ADB-12EC-4CF1-956A-E445DD93EF31}"/>
    <dgm:cxn modelId="{8E23C24D-209D-4181-A4D0-53B465CAEE6D}" type="presOf" srcId="{A1D67219-2519-405A-A3B9-F95E671B6D6A}" destId="{48EDF1A6-3AE4-41D0-ABB9-A0EF74BE72CB}" srcOrd="0" destOrd="0" presId="urn:microsoft.com/office/officeart/2005/8/layout/vList5"/>
    <dgm:cxn modelId="{ADB0FA4E-9275-4E06-A1D0-47B33A9BD585}" type="presOf" srcId="{4DD3B6A5-F83C-446D-9C7D-294027197DB8}" destId="{BD305A02-4282-4B42-A35B-6D7C1B8A138D}" srcOrd="0" destOrd="0" presId="urn:microsoft.com/office/officeart/2005/8/layout/vList5"/>
    <dgm:cxn modelId="{1456F479-5C68-422B-BC4C-C53B029AE74B}" type="presOf" srcId="{8A105F22-45C3-4E44-BED1-6ED95432834A}" destId="{DA7C18A5-5702-4EB2-B9F5-25361E2D32B8}" srcOrd="0" destOrd="1" presId="urn:microsoft.com/office/officeart/2005/8/layout/vList5"/>
    <dgm:cxn modelId="{B7F83385-65F9-46D9-97A4-4F6C7B7EDBD1}" srcId="{A1D67219-2519-405A-A3B9-F95E671B6D6A}" destId="{88F5E786-4A92-4838-9A67-B7FA180CDF57}" srcOrd="2" destOrd="0" parTransId="{5B92BC2B-B9CB-4CCD-A80C-117F868D5C97}" sibTransId="{720AE75F-E3C4-4D3E-99E4-0A814E91BC57}"/>
    <dgm:cxn modelId="{A7D1059A-5EFA-40C1-B312-E3E7FB1A2A11}" srcId="{4DD3B6A5-F83C-446D-9C7D-294027197DB8}" destId="{8A105F22-45C3-4E44-BED1-6ED95432834A}" srcOrd="1" destOrd="0" parTransId="{B98D2DF2-2D38-4421-A1A7-5A91C2BB702A}" sibTransId="{1754E4D3-1B84-486F-B75D-5344D3F1C227}"/>
    <dgm:cxn modelId="{9999009C-5412-4C7F-BB26-DD97FCF8F027}" srcId="{88F5E786-4A92-4838-9A67-B7FA180CDF57}" destId="{22547E50-DA0B-4D91-9535-CFDB2395BE8B}" srcOrd="0" destOrd="0" parTransId="{5833E9ED-0458-4888-B316-CC5B1529EFE8}" sibTransId="{640E048D-C14A-4AEC-B844-C1BAEE940422}"/>
    <dgm:cxn modelId="{7DBE9AA6-2053-49B6-ADE8-0FB46E26D5A2}" type="presOf" srcId="{E4073FE9-C639-40D4-9168-8D37816477E8}" destId="{0F76CC98-B0D2-42D7-B8A5-F02048B72298}" srcOrd="0" destOrd="0" presId="urn:microsoft.com/office/officeart/2005/8/layout/vList5"/>
    <dgm:cxn modelId="{762E3BB9-0490-4041-BD2F-13660CD8AE15}" type="presOf" srcId="{22547E50-DA0B-4D91-9535-CFDB2395BE8B}" destId="{2E6CB2FA-AF93-4A6E-9074-7D865876C580}" srcOrd="0" destOrd="0" presId="urn:microsoft.com/office/officeart/2005/8/layout/vList5"/>
    <dgm:cxn modelId="{212A3DE1-CCF6-4443-A3FF-00E9ECF5FAC3}" type="presOf" srcId="{E1C6DE98-FB08-4066-8E31-6E1DF2268D73}" destId="{2D6D3A63-49E6-41A2-BC8F-28D135B7CE63}" srcOrd="0" destOrd="0" presId="urn:microsoft.com/office/officeart/2005/8/layout/vList5"/>
    <dgm:cxn modelId="{77C288E9-D46B-4453-B244-00574AD49550}" type="presOf" srcId="{BE40D8C7-1EC0-4B95-8212-2A479093ED9E}" destId="{0F76CC98-B0D2-42D7-B8A5-F02048B72298}" srcOrd="0" destOrd="2" presId="urn:microsoft.com/office/officeart/2005/8/layout/vList5"/>
    <dgm:cxn modelId="{3E955BEB-EB67-48F2-A67B-24396B84EFCC}" type="presOf" srcId="{AEF54E10-5D96-4F1D-B252-6A43A64F837F}" destId="{0F76CC98-B0D2-42D7-B8A5-F02048B72298}" srcOrd="0" destOrd="1" presId="urn:microsoft.com/office/officeart/2005/8/layout/vList5"/>
    <dgm:cxn modelId="{8FC804F6-5334-4404-89E6-8344F2FC41A3}" srcId="{A1D67219-2519-405A-A3B9-F95E671B6D6A}" destId="{4DD3B6A5-F83C-446D-9C7D-294027197DB8}" srcOrd="1" destOrd="0" parTransId="{19D61FAA-6471-4671-9E66-9695DA02D138}" sibTransId="{502AA2E6-2243-42C1-8EB5-485E0A7B373F}"/>
    <dgm:cxn modelId="{541F81FF-37E5-4364-84B3-28CDD77645E4}" type="presOf" srcId="{88F5E786-4A92-4838-9A67-B7FA180CDF57}" destId="{4ECE76F4-A74D-4BA2-94E9-DB80203E2A99}" srcOrd="0" destOrd="0" presId="urn:microsoft.com/office/officeart/2005/8/layout/vList5"/>
    <dgm:cxn modelId="{14E9EE8D-8A5F-481A-9BFF-85E9DB85C7E5}" type="presParOf" srcId="{48EDF1A6-3AE4-41D0-ABB9-A0EF74BE72CB}" destId="{5C978D0F-2C0C-48E3-AAAF-EF89FC065442}" srcOrd="0" destOrd="0" presId="urn:microsoft.com/office/officeart/2005/8/layout/vList5"/>
    <dgm:cxn modelId="{4FF1114F-F69C-4FCB-9DD1-D1250E5082AE}" type="presParOf" srcId="{5C978D0F-2C0C-48E3-AAAF-EF89FC065442}" destId="{2D6D3A63-49E6-41A2-BC8F-28D135B7CE63}" srcOrd="0" destOrd="0" presId="urn:microsoft.com/office/officeart/2005/8/layout/vList5"/>
    <dgm:cxn modelId="{4FAAEF8C-F690-447E-A52F-380A5FCE3BE8}" type="presParOf" srcId="{5C978D0F-2C0C-48E3-AAAF-EF89FC065442}" destId="{0F76CC98-B0D2-42D7-B8A5-F02048B72298}" srcOrd="1" destOrd="0" presId="urn:microsoft.com/office/officeart/2005/8/layout/vList5"/>
    <dgm:cxn modelId="{66AAABBA-9EE2-44FA-A475-122BD382547D}" type="presParOf" srcId="{48EDF1A6-3AE4-41D0-ABB9-A0EF74BE72CB}" destId="{E07A5492-0298-461D-B8A2-2921D56DB817}" srcOrd="1" destOrd="0" presId="urn:microsoft.com/office/officeart/2005/8/layout/vList5"/>
    <dgm:cxn modelId="{5852B8C8-73C1-43EE-831C-F0423E101589}" type="presParOf" srcId="{48EDF1A6-3AE4-41D0-ABB9-A0EF74BE72CB}" destId="{6EE6D7D5-F7AD-4584-B7A6-03D74E9F5B2A}" srcOrd="2" destOrd="0" presId="urn:microsoft.com/office/officeart/2005/8/layout/vList5"/>
    <dgm:cxn modelId="{87BEA9D7-9693-4DC6-9C30-1FD4E4D82745}" type="presParOf" srcId="{6EE6D7D5-F7AD-4584-B7A6-03D74E9F5B2A}" destId="{BD305A02-4282-4B42-A35B-6D7C1B8A138D}" srcOrd="0" destOrd="0" presId="urn:microsoft.com/office/officeart/2005/8/layout/vList5"/>
    <dgm:cxn modelId="{7281AFB0-E221-4E6E-A3AA-A005E334B384}" type="presParOf" srcId="{6EE6D7D5-F7AD-4584-B7A6-03D74E9F5B2A}" destId="{DA7C18A5-5702-4EB2-B9F5-25361E2D32B8}" srcOrd="1" destOrd="0" presId="urn:microsoft.com/office/officeart/2005/8/layout/vList5"/>
    <dgm:cxn modelId="{F8E7D934-8FCD-477A-93F2-AD13D5F6DBE2}" type="presParOf" srcId="{48EDF1A6-3AE4-41D0-ABB9-A0EF74BE72CB}" destId="{E1B07CB5-3EFD-4955-A62B-5173A1BCC23C}" srcOrd="3" destOrd="0" presId="urn:microsoft.com/office/officeart/2005/8/layout/vList5"/>
    <dgm:cxn modelId="{7F5CE112-15A7-4265-8D84-D6EA7B3B01AD}" type="presParOf" srcId="{48EDF1A6-3AE4-41D0-ABB9-A0EF74BE72CB}" destId="{451ADEA2-F139-4631-9EB8-2B2D346A2B7D}" srcOrd="4" destOrd="0" presId="urn:microsoft.com/office/officeart/2005/8/layout/vList5"/>
    <dgm:cxn modelId="{D49418D0-EC1E-4F4D-9356-C0E6890D13A4}" type="presParOf" srcId="{451ADEA2-F139-4631-9EB8-2B2D346A2B7D}" destId="{4ECE76F4-A74D-4BA2-94E9-DB80203E2A99}" srcOrd="0" destOrd="0" presId="urn:microsoft.com/office/officeart/2005/8/layout/vList5"/>
    <dgm:cxn modelId="{1094CA10-6A74-484F-990B-1593C1C2C9FC}" type="presParOf" srcId="{451ADEA2-F139-4631-9EB8-2B2D346A2B7D}" destId="{2E6CB2FA-AF93-4A6E-9074-7D865876C5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81C84-B28D-4398-BA69-F8375C64C1D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EB44431-B509-4DA2-ACAC-FFDD892E4270}">
      <dgm:prSet phldrT="[Text]" custT="1"/>
      <dgm:spPr/>
      <dgm:t>
        <a:bodyPr/>
        <a:lstStyle/>
        <a:p>
          <a:r>
            <a:rPr lang="en-IN" sz="2800" b="1" dirty="0">
              <a:solidFill>
                <a:srgbClr val="000000"/>
              </a:solidFill>
            </a:rPr>
            <a:t>Revenue streams </a:t>
          </a:r>
        </a:p>
      </dgm:t>
    </dgm:pt>
    <dgm:pt modelId="{8EB9CA48-D248-4F8D-8237-3BB41AF610E7}" type="sibTrans" cxnId="{D06CC1F7-1219-4A00-9194-D9189430CD43}">
      <dgm:prSet/>
      <dgm:spPr/>
      <dgm:t>
        <a:bodyPr/>
        <a:lstStyle/>
        <a:p>
          <a:endParaRPr lang="en-IN"/>
        </a:p>
      </dgm:t>
    </dgm:pt>
    <dgm:pt modelId="{80A6AD13-8B2D-4AFD-A9A1-21274E61153A}" type="parTrans" cxnId="{D06CC1F7-1219-4A00-9194-D9189430CD43}">
      <dgm:prSet/>
      <dgm:spPr/>
      <dgm:t>
        <a:bodyPr/>
        <a:lstStyle/>
        <a:p>
          <a:endParaRPr lang="en-IN"/>
        </a:p>
      </dgm:t>
    </dgm:pt>
    <dgm:pt modelId="{25D99616-9CD6-43C9-A25E-F760FE7C3509}">
      <dgm:prSet phldrT="[Text]"/>
      <dgm:spPr/>
      <dgm:t>
        <a:bodyPr/>
        <a:lstStyle/>
        <a:p>
          <a:r>
            <a:rPr lang="en-IN" b="1" dirty="0"/>
            <a:t>Starters</a:t>
          </a:r>
        </a:p>
      </dgm:t>
    </dgm:pt>
    <dgm:pt modelId="{1A013712-0823-42C0-9F0A-EE273DEBDC09}" type="sibTrans" cxnId="{20444247-2A95-46E6-A529-E3788586C8D3}">
      <dgm:prSet/>
      <dgm:spPr/>
      <dgm:t>
        <a:bodyPr/>
        <a:lstStyle/>
        <a:p>
          <a:endParaRPr lang="en-IN"/>
        </a:p>
      </dgm:t>
    </dgm:pt>
    <dgm:pt modelId="{B87452B3-082A-4FB4-A1F9-A2E17A745A41}" type="parTrans" cxnId="{20444247-2A95-46E6-A529-E3788586C8D3}">
      <dgm:prSet/>
      <dgm:spPr/>
      <dgm:t>
        <a:bodyPr/>
        <a:lstStyle/>
        <a:p>
          <a:endParaRPr lang="en-IN"/>
        </a:p>
      </dgm:t>
    </dgm:pt>
    <dgm:pt modelId="{7130A5CA-E9ED-42A0-8FD1-F0A30FD051FC}">
      <dgm:prSet phldrT="[Text]"/>
      <dgm:spPr/>
      <dgm:t>
        <a:bodyPr/>
        <a:lstStyle/>
        <a:p>
          <a:r>
            <a:rPr lang="en-IN" b="1" dirty="0"/>
            <a:t>Marketing</a:t>
          </a:r>
        </a:p>
      </dgm:t>
    </dgm:pt>
    <dgm:pt modelId="{FCF88B8A-C5B0-4775-8F1B-F4B5098EC771}" type="sibTrans" cxnId="{635B7B99-6751-48BE-B334-552F8AE910E8}">
      <dgm:prSet/>
      <dgm:spPr/>
      <dgm:t>
        <a:bodyPr/>
        <a:lstStyle/>
        <a:p>
          <a:endParaRPr lang="en-IN"/>
        </a:p>
      </dgm:t>
    </dgm:pt>
    <dgm:pt modelId="{D6194CC5-B27D-41DD-A46E-3887730B396B}" type="parTrans" cxnId="{635B7B99-6751-48BE-B334-552F8AE910E8}">
      <dgm:prSet/>
      <dgm:spPr/>
      <dgm:t>
        <a:bodyPr/>
        <a:lstStyle/>
        <a:p>
          <a:endParaRPr lang="en-IN"/>
        </a:p>
      </dgm:t>
    </dgm:pt>
    <dgm:pt modelId="{9F0807CC-DE1D-4077-AECB-CC4AE78D3FE0}">
      <dgm:prSet phldrT="[Text]" custT="1"/>
      <dgm:spPr/>
      <dgm:t>
        <a:bodyPr/>
        <a:lstStyle/>
        <a:p>
          <a:r>
            <a:rPr lang="en-IN" sz="3200" b="1" dirty="0">
              <a:solidFill>
                <a:srgbClr val="000000"/>
              </a:solidFill>
            </a:rPr>
            <a:t>channels</a:t>
          </a:r>
        </a:p>
      </dgm:t>
    </dgm:pt>
    <dgm:pt modelId="{FFE2D0CF-73D3-4D40-8D09-CF7C9865897A}" type="sibTrans" cxnId="{E42686C4-DDCD-4CC7-BE5D-CC4239185996}">
      <dgm:prSet/>
      <dgm:spPr/>
      <dgm:t>
        <a:bodyPr/>
        <a:lstStyle/>
        <a:p>
          <a:endParaRPr lang="en-IN"/>
        </a:p>
      </dgm:t>
    </dgm:pt>
    <dgm:pt modelId="{5BCC4936-7825-4609-9FAC-162CF3A40C03}" type="parTrans" cxnId="{E42686C4-DDCD-4CC7-BE5D-CC4239185996}">
      <dgm:prSet/>
      <dgm:spPr/>
      <dgm:t>
        <a:bodyPr/>
        <a:lstStyle/>
        <a:p>
          <a:endParaRPr lang="en-IN"/>
        </a:p>
      </dgm:t>
    </dgm:pt>
    <dgm:pt modelId="{17E5D7BE-B001-4B2E-BFE3-16271EACA40B}">
      <dgm:prSet phldrT="[Text]"/>
      <dgm:spPr/>
      <dgm:t>
        <a:bodyPr/>
        <a:lstStyle/>
        <a:p>
          <a:r>
            <a:rPr lang="en-IN" b="1" dirty="0"/>
            <a:t>Social media </a:t>
          </a:r>
        </a:p>
      </dgm:t>
    </dgm:pt>
    <dgm:pt modelId="{1875C13C-6AA7-4350-8C91-78A624F77E9C}" type="sibTrans" cxnId="{D1F1344E-5D20-402F-BD5E-2DC22AC6B335}">
      <dgm:prSet/>
      <dgm:spPr/>
      <dgm:t>
        <a:bodyPr/>
        <a:lstStyle/>
        <a:p>
          <a:endParaRPr lang="en-IN"/>
        </a:p>
      </dgm:t>
    </dgm:pt>
    <dgm:pt modelId="{04673996-8EFE-4951-B7CA-49704951E880}" type="parTrans" cxnId="{D1F1344E-5D20-402F-BD5E-2DC22AC6B335}">
      <dgm:prSet/>
      <dgm:spPr/>
      <dgm:t>
        <a:bodyPr/>
        <a:lstStyle/>
        <a:p>
          <a:endParaRPr lang="en-IN"/>
        </a:p>
      </dgm:t>
    </dgm:pt>
    <dgm:pt modelId="{5ADD991A-C108-471F-AC6C-D538A008F288}">
      <dgm:prSet phldrT="[Text]" custT="1"/>
      <dgm:spPr/>
      <dgm:t>
        <a:bodyPr/>
        <a:lstStyle/>
        <a:p>
          <a:r>
            <a:rPr lang="en-IN" sz="3200" b="1" dirty="0">
              <a:solidFill>
                <a:srgbClr val="000000"/>
              </a:solidFill>
            </a:rPr>
            <a:t>Cost structure</a:t>
          </a:r>
        </a:p>
      </dgm:t>
    </dgm:pt>
    <dgm:pt modelId="{4F44AD3C-33DB-466F-8392-6278F1A31F47}" type="sibTrans" cxnId="{6659720E-7222-4E4D-AB7B-CAC088C5A65C}">
      <dgm:prSet/>
      <dgm:spPr/>
      <dgm:t>
        <a:bodyPr/>
        <a:lstStyle/>
        <a:p>
          <a:endParaRPr lang="en-IN"/>
        </a:p>
      </dgm:t>
    </dgm:pt>
    <dgm:pt modelId="{8FA1CD25-8B6D-463B-8AD6-DE5F40275F64}" type="parTrans" cxnId="{6659720E-7222-4E4D-AB7B-CAC088C5A65C}">
      <dgm:prSet/>
      <dgm:spPr/>
      <dgm:t>
        <a:bodyPr/>
        <a:lstStyle/>
        <a:p>
          <a:endParaRPr lang="en-IN"/>
        </a:p>
      </dgm:t>
    </dgm:pt>
    <dgm:pt modelId="{3A522B72-35E3-4991-8855-9BC7D0EF0096}">
      <dgm:prSet phldrT="[Text]"/>
      <dgm:spPr/>
      <dgm:t>
        <a:bodyPr/>
        <a:lstStyle/>
        <a:p>
          <a:r>
            <a:rPr lang="en-IN" b="1" dirty="0"/>
            <a:t>Coupons</a:t>
          </a:r>
        </a:p>
      </dgm:t>
    </dgm:pt>
    <dgm:pt modelId="{EDCBBB12-6E26-4222-866F-7078BD6BB17A}" type="parTrans" cxnId="{05521D72-75D1-48F8-BD7B-776834E42AF6}">
      <dgm:prSet/>
      <dgm:spPr/>
      <dgm:t>
        <a:bodyPr/>
        <a:lstStyle/>
        <a:p>
          <a:endParaRPr lang="en-IN"/>
        </a:p>
      </dgm:t>
    </dgm:pt>
    <dgm:pt modelId="{64A49F09-943D-4158-B392-6439C6628673}" type="sibTrans" cxnId="{05521D72-75D1-48F8-BD7B-776834E42AF6}">
      <dgm:prSet/>
      <dgm:spPr/>
      <dgm:t>
        <a:bodyPr/>
        <a:lstStyle/>
        <a:p>
          <a:endParaRPr lang="en-IN"/>
        </a:p>
      </dgm:t>
    </dgm:pt>
    <dgm:pt modelId="{31889ED3-C797-4082-B1FF-18858514A0BD}">
      <dgm:prSet phldrT="[Text]"/>
      <dgm:spPr/>
      <dgm:t>
        <a:bodyPr/>
        <a:lstStyle/>
        <a:p>
          <a:r>
            <a:rPr lang="en-IN" b="1" dirty="0"/>
            <a:t>freebies</a:t>
          </a:r>
        </a:p>
      </dgm:t>
    </dgm:pt>
    <dgm:pt modelId="{E2FA4E1F-B0A4-40B2-AFE3-5E3F65CCDB6E}" type="parTrans" cxnId="{439CE676-843C-49C1-A908-8607914F3B31}">
      <dgm:prSet/>
      <dgm:spPr/>
      <dgm:t>
        <a:bodyPr/>
        <a:lstStyle/>
        <a:p>
          <a:endParaRPr lang="en-IN"/>
        </a:p>
      </dgm:t>
    </dgm:pt>
    <dgm:pt modelId="{6BCCC967-4547-47E7-A315-98F56F60208E}" type="sibTrans" cxnId="{439CE676-843C-49C1-A908-8607914F3B31}">
      <dgm:prSet/>
      <dgm:spPr/>
      <dgm:t>
        <a:bodyPr/>
        <a:lstStyle/>
        <a:p>
          <a:endParaRPr lang="en-IN"/>
        </a:p>
      </dgm:t>
    </dgm:pt>
    <dgm:pt modelId="{57AE4EF3-DD99-48B5-AFF0-37214A24FA82}">
      <dgm:prSet phldrT="[Text]"/>
      <dgm:spPr/>
      <dgm:t>
        <a:bodyPr/>
        <a:lstStyle/>
        <a:p>
          <a:r>
            <a:rPr lang="en-IN" b="1" dirty="0"/>
            <a:t>Word of mouth marketing</a:t>
          </a:r>
        </a:p>
      </dgm:t>
    </dgm:pt>
    <dgm:pt modelId="{CEB5AA86-31D7-4D7D-A6B2-74AAF6BEA09E}" type="parTrans" cxnId="{66DA86E5-5D06-4DD8-B500-C05F87A45B0E}">
      <dgm:prSet/>
      <dgm:spPr/>
      <dgm:t>
        <a:bodyPr/>
        <a:lstStyle/>
        <a:p>
          <a:endParaRPr lang="en-IN"/>
        </a:p>
      </dgm:t>
    </dgm:pt>
    <dgm:pt modelId="{53639177-86B0-44AA-97FF-E7E82C75FFB1}" type="sibTrans" cxnId="{66DA86E5-5D06-4DD8-B500-C05F87A45B0E}">
      <dgm:prSet/>
      <dgm:spPr/>
      <dgm:t>
        <a:bodyPr/>
        <a:lstStyle/>
        <a:p>
          <a:endParaRPr lang="en-IN"/>
        </a:p>
      </dgm:t>
    </dgm:pt>
    <dgm:pt modelId="{BF2CE0E7-1AD5-4110-AFC4-CBA7DAD8CA30}">
      <dgm:prSet phldrT="[Text]"/>
      <dgm:spPr/>
      <dgm:t>
        <a:bodyPr/>
        <a:lstStyle/>
        <a:p>
          <a:r>
            <a:rPr lang="en-IN" b="1" dirty="0"/>
            <a:t>advertisement</a:t>
          </a:r>
        </a:p>
      </dgm:t>
    </dgm:pt>
    <dgm:pt modelId="{365D6CD4-1389-443C-B0C8-57931180A41C}" type="parTrans" cxnId="{1F6ECADB-4959-4CC0-9632-97CFFD8ECEE2}">
      <dgm:prSet/>
      <dgm:spPr/>
      <dgm:t>
        <a:bodyPr/>
        <a:lstStyle/>
        <a:p>
          <a:endParaRPr lang="en-IN"/>
        </a:p>
      </dgm:t>
    </dgm:pt>
    <dgm:pt modelId="{AFB3F5B2-1194-47B9-8142-03C308F7DC4D}" type="sibTrans" cxnId="{1F6ECADB-4959-4CC0-9632-97CFFD8ECEE2}">
      <dgm:prSet/>
      <dgm:spPr/>
      <dgm:t>
        <a:bodyPr/>
        <a:lstStyle/>
        <a:p>
          <a:endParaRPr lang="en-IN"/>
        </a:p>
      </dgm:t>
    </dgm:pt>
    <dgm:pt modelId="{235AE685-AA73-496E-A354-2BE0ABECF5A0}">
      <dgm:prSet phldrT="[Text]"/>
      <dgm:spPr/>
      <dgm:t>
        <a:bodyPr/>
        <a:lstStyle/>
        <a:p>
          <a:r>
            <a:rPr lang="en-IN" b="1" dirty="0"/>
            <a:t>Salary</a:t>
          </a:r>
        </a:p>
      </dgm:t>
    </dgm:pt>
    <dgm:pt modelId="{20C2933A-F89D-4BD1-A3D1-AA4038A0ECEF}" type="parTrans" cxnId="{95A5680D-2A81-422B-A550-2FB899D875A7}">
      <dgm:prSet/>
      <dgm:spPr/>
      <dgm:t>
        <a:bodyPr/>
        <a:lstStyle/>
        <a:p>
          <a:endParaRPr lang="en-IN"/>
        </a:p>
      </dgm:t>
    </dgm:pt>
    <dgm:pt modelId="{CFB8FBCE-7BB4-4596-B468-CA999BD68981}" type="sibTrans" cxnId="{95A5680D-2A81-422B-A550-2FB899D875A7}">
      <dgm:prSet/>
      <dgm:spPr/>
      <dgm:t>
        <a:bodyPr/>
        <a:lstStyle/>
        <a:p>
          <a:endParaRPr lang="en-IN"/>
        </a:p>
      </dgm:t>
    </dgm:pt>
    <dgm:pt modelId="{A2D9A738-0385-4DEC-89B1-7EF889BFC801}">
      <dgm:prSet phldrT="[Text]"/>
      <dgm:spPr/>
      <dgm:t>
        <a:bodyPr/>
        <a:lstStyle/>
        <a:p>
          <a:r>
            <a:rPr lang="en-IN" b="1" dirty="0"/>
            <a:t>Legal settlements</a:t>
          </a:r>
        </a:p>
      </dgm:t>
    </dgm:pt>
    <dgm:pt modelId="{20E04185-D5CE-42E1-AE3B-CA8554AACB96}" type="parTrans" cxnId="{06FBF39A-F9E8-4459-858D-7209FA85EF5A}">
      <dgm:prSet/>
      <dgm:spPr/>
      <dgm:t>
        <a:bodyPr/>
        <a:lstStyle/>
        <a:p>
          <a:endParaRPr lang="en-IN"/>
        </a:p>
      </dgm:t>
    </dgm:pt>
    <dgm:pt modelId="{54C6DB0A-CD51-4CED-8B02-83B46ED2DF8E}" type="sibTrans" cxnId="{06FBF39A-F9E8-4459-858D-7209FA85EF5A}">
      <dgm:prSet/>
      <dgm:spPr/>
      <dgm:t>
        <a:bodyPr/>
        <a:lstStyle/>
        <a:p>
          <a:endParaRPr lang="en-IN"/>
        </a:p>
      </dgm:t>
    </dgm:pt>
    <dgm:pt modelId="{C0E6F516-568B-4048-9B15-9CF2DFA2849D}" type="pres">
      <dgm:prSet presAssocID="{F4481C84-B28D-4398-BA69-F8375C64C1DE}" presName="Name0" presStyleCnt="0">
        <dgm:presLayoutVars>
          <dgm:dir/>
          <dgm:animLvl val="lvl"/>
          <dgm:resizeHandles val="exact"/>
        </dgm:presLayoutVars>
      </dgm:prSet>
      <dgm:spPr/>
    </dgm:pt>
    <dgm:pt modelId="{68048FAC-90BA-44A3-9FF0-656935079A18}" type="pres">
      <dgm:prSet presAssocID="{2EB44431-B509-4DA2-ACAC-FFDD892E4270}" presName="linNode" presStyleCnt="0"/>
      <dgm:spPr/>
    </dgm:pt>
    <dgm:pt modelId="{97A1A182-1C2E-4A42-848A-2851C7DDF33A}" type="pres">
      <dgm:prSet presAssocID="{2EB44431-B509-4DA2-ACAC-FFDD892E4270}" presName="parentText" presStyleLbl="node1" presStyleIdx="0" presStyleCnt="3" custScaleY="66815">
        <dgm:presLayoutVars>
          <dgm:chMax val="1"/>
          <dgm:bulletEnabled val="1"/>
        </dgm:presLayoutVars>
      </dgm:prSet>
      <dgm:spPr/>
    </dgm:pt>
    <dgm:pt modelId="{3341C368-BF3D-40AF-A7BD-4C3B7B75C4E7}" type="pres">
      <dgm:prSet presAssocID="{2EB44431-B509-4DA2-ACAC-FFDD892E4270}" presName="descendantText" presStyleLbl="alignAccFollowNode1" presStyleIdx="0" presStyleCnt="3">
        <dgm:presLayoutVars>
          <dgm:bulletEnabled val="1"/>
        </dgm:presLayoutVars>
      </dgm:prSet>
      <dgm:spPr/>
    </dgm:pt>
    <dgm:pt modelId="{3066CEAD-8778-47F1-BEEB-510EE694BD98}" type="pres">
      <dgm:prSet presAssocID="{8EB9CA48-D248-4F8D-8237-3BB41AF610E7}" presName="sp" presStyleCnt="0"/>
      <dgm:spPr/>
    </dgm:pt>
    <dgm:pt modelId="{007FA8D0-BA5A-4101-A501-F8ECC3CB69EE}" type="pres">
      <dgm:prSet presAssocID="{9F0807CC-DE1D-4077-AECB-CC4AE78D3FE0}" presName="linNode" presStyleCnt="0"/>
      <dgm:spPr/>
    </dgm:pt>
    <dgm:pt modelId="{C3083D6B-4C6C-4195-9108-731ECDCB3D18}" type="pres">
      <dgm:prSet presAssocID="{9F0807CC-DE1D-4077-AECB-CC4AE78D3FE0}" presName="parentText" presStyleLbl="node1" presStyleIdx="1" presStyleCnt="3" custScaleY="73596">
        <dgm:presLayoutVars>
          <dgm:chMax val="1"/>
          <dgm:bulletEnabled val="1"/>
        </dgm:presLayoutVars>
      </dgm:prSet>
      <dgm:spPr/>
    </dgm:pt>
    <dgm:pt modelId="{4E60786A-BC4A-4669-AFA4-78787750A51B}" type="pres">
      <dgm:prSet presAssocID="{9F0807CC-DE1D-4077-AECB-CC4AE78D3FE0}" presName="descendantText" presStyleLbl="alignAccFollowNode1" presStyleIdx="1" presStyleCnt="3">
        <dgm:presLayoutVars>
          <dgm:bulletEnabled val="1"/>
        </dgm:presLayoutVars>
      </dgm:prSet>
      <dgm:spPr/>
    </dgm:pt>
    <dgm:pt modelId="{03169F60-A046-4092-B010-6DC92A49AC40}" type="pres">
      <dgm:prSet presAssocID="{FFE2D0CF-73D3-4D40-8D09-CF7C9865897A}" presName="sp" presStyleCnt="0"/>
      <dgm:spPr/>
    </dgm:pt>
    <dgm:pt modelId="{2E7674DA-B5EE-48F6-9FB6-7070FDC1F712}" type="pres">
      <dgm:prSet presAssocID="{5ADD991A-C108-471F-AC6C-D538A008F288}" presName="linNode" presStyleCnt="0"/>
      <dgm:spPr/>
    </dgm:pt>
    <dgm:pt modelId="{8379DC22-A987-4336-8F99-2A6F64CE55FB}" type="pres">
      <dgm:prSet presAssocID="{5ADD991A-C108-471F-AC6C-D538A008F288}" presName="parentText" presStyleLbl="node1" presStyleIdx="2" presStyleCnt="3" custScaleY="76453">
        <dgm:presLayoutVars>
          <dgm:chMax val="1"/>
          <dgm:bulletEnabled val="1"/>
        </dgm:presLayoutVars>
      </dgm:prSet>
      <dgm:spPr/>
    </dgm:pt>
    <dgm:pt modelId="{FF98C2BE-0F5D-4CDF-AA48-51C805285A0D}" type="pres">
      <dgm:prSet presAssocID="{5ADD991A-C108-471F-AC6C-D538A008F28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B688F02-B228-4AA8-B6E7-B838E117B1E7}" type="presOf" srcId="{2EB44431-B509-4DA2-ACAC-FFDD892E4270}" destId="{97A1A182-1C2E-4A42-848A-2851C7DDF33A}" srcOrd="0" destOrd="0" presId="urn:microsoft.com/office/officeart/2005/8/layout/vList5"/>
    <dgm:cxn modelId="{95A5680D-2A81-422B-A550-2FB899D875A7}" srcId="{5ADD991A-C108-471F-AC6C-D538A008F288}" destId="{235AE685-AA73-496E-A354-2BE0ABECF5A0}" srcOrd="1" destOrd="0" parTransId="{20C2933A-F89D-4BD1-A3D1-AA4038A0ECEF}" sibTransId="{CFB8FBCE-7BB4-4596-B468-CA999BD68981}"/>
    <dgm:cxn modelId="{6659720E-7222-4E4D-AB7B-CAC088C5A65C}" srcId="{F4481C84-B28D-4398-BA69-F8375C64C1DE}" destId="{5ADD991A-C108-471F-AC6C-D538A008F288}" srcOrd="2" destOrd="0" parTransId="{8FA1CD25-8B6D-463B-8AD6-DE5F40275F64}" sibTransId="{4F44AD3C-33DB-466F-8392-6278F1A31F47}"/>
    <dgm:cxn modelId="{473A4314-DC1A-4F73-9B5E-FE20CC228960}" type="presOf" srcId="{57AE4EF3-DD99-48B5-AFF0-37214A24FA82}" destId="{4E60786A-BC4A-4669-AFA4-78787750A51B}" srcOrd="0" destOrd="1" presId="urn:microsoft.com/office/officeart/2005/8/layout/vList5"/>
    <dgm:cxn modelId="{6AA37C27-0B5E-4F23-9BA3-587DDAA37A20}" type="presOf" srcId="{235AE685-AA73-496E-A354-2BE0ABECF5A0}" destId="{FF98C2BE-0F5D-4CDF-AA48-51C805285A0D}" srcOrd="0" destOrd="1" presId="urn:microsoft.com/office/officeart/2005/8/layout/vList5"/>
    <dgm:cxn modelId="{0C473164-6AA5-4A37-946A-8D9C42499997}" type="presOf" srcId="{7130A5CA-E9ED-42A0-8FD1-F0A30FD051FC}" destId="{FF98C2BE-0F5D-4CDF-AA48-51C805285A0D}" srcOrd="0" destOrd="0" presId="urn:microsoft.com/office/officeart/2005/8/layout/vList5"/>
    <dgm:cxn modelId="{20444247-2A95-46E6-A529-E3788586C8D3}" srcId="{2EB44431-B509-4DA2-ACAC-FFDD892E4270}" destId="{25D99616-9CD6-43C9-A25E-F760FE7C3509}" srcOrd="0" destOrd="0" parTransId="{B87452B3-082A-4FB4-A1F9-A2E17A745A41}" sibTransId="{1A013712-0823-42C0-9F0A-EE273DEBDC09}"/>
    <dgm:cxn modelId="{10878367-4874-410E-815D-C5F54039AA9A}" type="presOf" srcId="{F4481C84-B28D-4398-BA69-F8375C64C1DE}" destId="{C0E6F516-568B-4048-9B15-9CF2DFA2849D}" srcOrd="0" destOrd="0" presId="urn:microsoft.com/office/officeart/2005/8/layout/vList5"/>
    <dgm:cxn modelId="{D1F1344E-5D20-402F-BD5E-2DC22AC6B335}" srcId="{9F0807CC-DE1D-4077-AECB-CC4AE78D3FE0}" destId="{17E5D7BE-B001-4B2E-BFE3-16271EACA40B}" srcOrd="0" destOrd="0" parTransId="{04673996-8EFE-4951-B7CA-49704951E880}" sibTransId="{1875C13C-6AA7-4350-8C91-78A624F77E9C}"/>
    <dgm:cxn modelId="{05521D72-75D1-48F8-BD7B-776834E42AF6}" srcId="{2EB44431-B509-4DA2-ACAC-FFDD892E4270}" destId="{3A522B72-35E3-4991-8855-9BC7D0EF0096}" srcOrd="1" destOrd="0" parTransId="{EDCBBB12-6E26-4222-866F-7078BD6BB17A}" sibTransId="{64A49F09-943D-4158-B392-6439C6628673}"/>
    <dgm:cxn modelId="{439CE676-843C-49C1-A908-8607914F3B31}" srcId="{2EB44431-B509-4DA2-ACAC-FFDD892E4270}" destId="{31889ED3-C797-4082-B1FF-18858514A0BD}" srcOrd="2" destOrd="0" parTransId="{E2FA4E1F-B0A4-40B2-AFE3-5E3F65CCDB6E}" sibTransId="{6BCCC967-4547-47E7-A315-98F56F60208E}"/>
    <dgm:cxn modelId="{EC0E9E57-E548-4BDF-BC08-C626AD4AC02F}" type="presOf" srcId="{A2D9A738-0385-4DEC-89B1-7EF889BFC801}" destId="{FF98C2BE-0F5D-4CDF-AA48-51C805285A0D}" srcOrd="0" destOrd="2" presId="urn:microsoft.com/office/officeart/2005/8/layout/vList5"/>
    <dgm:cxn modelId="{FA3B947D-89CF-4066-8628-5C7058B4DAC1}" type="presOf" srcId="{5ADD991A-C108-471F-AC6C-D538A008F288}" destId="{8379DC22-A987-4336-8F99-2A6F64CE55FB}" srcOrd="0" destOrd="0" presId="urn:microsoft.com/office/officeart/2005/8/layout/vList5"/>
    <dgm:cxn modelId="{635B7B99-6751-48BE-B334-552F8AE910E8}" srcId="{5ADD991A-C108-471F-AC6C-D538A008F288}" destId="{7130A5CA-E9ED-42A0-8FD1-F0A30FD051FC}" srcOrd="0" destOrd="0" parTransId="{D6194CC5-B27D-41DD-A46E-3887730B396B}" sibTransId="{FCF88B8A-C5B0-4775-8F1B-F4B5098EC771}"/>
    <dgm:cxn modelId="{06FBF39A-F9E8-4459-858D-7209FA85EF5A}" srcId="{5ADD991A-C108-471F-AC6C-D538A008F288}" destId="{A2D9A738-0385-4DEC-89B1-7EF889BFC801}" srcOrd="2" destOrd="0" parTransId="{20E04185-D5CE-42E1-AE3B-CA8554AACB96}" sibTransId="{54C6DB0A-CD51-4CED-8B02-83B46ED2DF8E}"/>
    <dgm:cxn modelId="{7D22AFBC-DA6B-427B-8943-FA2271A90BA4}" type="presOf" srcId="{BF2CE0E7-1AD5-4110-AFC4-CBA7DAD8CA30}" destId="{4E60786A-BC4A-4669-AFA4-78787750A51B}" srcOrd="0" destOrd="2" presId="urn:microsoft.com/office/officeart/2005/8/layout/vList5"/>
    <dgm:cxn modelId="{7AE018BD-AA26-4237-9AFB-D804B76373CF}" type="presOf" srcId="{9F0807CC-DE1D-4077-AECB-CC4AE78D3FE0}" destId="{C3083D6B-4C6C-4195-9108-731ECDCB3D18}" srcOrd="0" destOrd="0" presId="urn:microsoft.com/office/officeart/2005/8/layout/vList5"/>
    <dgm:cxn modelId="{6CC9FDBD-D9E0-44B8-9601-FC944B5EB90D}" type="presOf" srcId="{25D99616-9CD6-43C9-A25E-F760FE7C3509}" destId="{3341C368-BF3D-40AF-A7BD-4C3B7B75C4E7}" srcOrd="0" destOrd="0" presId="urn:microsoft.com/office/officeart/2005/8/layout/vList5"/>
    <dgm:cxn modelId="{E42686C4-DDCD-4CC7-BE5D-CC4239185996}" srcId="{F4481C84-B28D-4398-BA69-F8375C64C1DE}" destId="{9F0807CC-DE1D-4077-AECB-CC4AE78D3FE0}" srcOrd="1" destOrd="0" parTransId="{5BCC4936-7825-4609-9FAC-162CF3A40C03}" sibTransId="{FFE2D0CF-73D3-4D40-8D09-CF7C9865897A}"/>
    <dgm:cxn modelId="{665A34D9-8C53-40C6-B2E5-49DA265D7ABF}" type="presOf" srcId="{3A522B72-35E3-4991-8855-9BC7D0EF0096}" destId="{3341C368-BF3D-40AF-A7BD-4C3B7B75C4E7}" srcOrd="0" destOrd="1" presId="urn:microsoft.com/office/officeart/2005/8/layout/vList5"/>
    <dgm:cxn modelId="{A6BA5CDA-F891-43D0-B756-30720636517A}" type="presOf" srcId="{17E5D7BE-B001-4B2E-BFE3-16271EACA40B}" destId="{4E60786A-BC4A-4669-AFA4-78787750A51B}" srcOrd="0" destOrd="0" presId="urn:microsoft.com/office/officeart/2005/8/layout/vList5"/>
    <dgm:cxn modelId="{1F6ECADB-4959-4CC0-9632-97CFFD8ECEE2}" srcId="{9F0807CC-DE1D-4077-AECB-CC4AE78D3FE0}" destId="{BF2CE0E7-1AD5-4110-AFC4-CBA7DAD8CA30}" srcOrd="2" destOrd="0" parTransId="{365D6CD4-1389-443C-B0C8-57931180A41C}" sibTransId="{AFB3F5B2-1194-47B9-8142-03C308F7DC4D}"/>
    <dgm:cxn modelId="{FEE8EBDE-DB0A-4CC6-9203-879453C8A485}" type="presOf" srcId="{31889ED3-C797-4082-B1FF-18858514A0BD}" destId="{3341C368-BF3D-40AF-A7BD-4C3B7B75C4E7}" srcOrd="0" destOrd="2" presId="urn:microsoft.com/office/officeart/2005/8/layout/vList5"/>
    <dgm:cxn modelId="{66DA86E5-5D06-4DD8-B500-C05F87A45B0E}" srcId="{9F0807CC-DE1D-4077-AECB-CC4AE78D3FE0}" destId="{57AE4EF3-DD99-48B5-AFF0-37214A24FA82}" srcOrd="1" destOrd="0" parTransId="{CEB5AA86-31D7-4D7D-A6B2-74AAF6BEA09E}" sibTransId="{53639177-86B0-44AA-97FF-E7E82C75FFB1}"/>
    <dgm:cxn modelId="{D06CC1F7-1219-4A00-9194-D9189430CD43}" srcId="{F4481C84-B28D-4398-BA69-F8375C64C1DE}" destId="{2EB44431-B509-4DA2-ACAC-FFDD892E4270}" srcOrd="0" destOrd="0" parTransId="{80A6AD13-8B2D-4AFD-A9A1-21274E61153A}" sibTransId="{8EB9CA48-D248-4F8D-8237-3BB41AF610E7}"/>
    <dgm:cxn modelId="{ECC6A8A7-5BF1-43D2-B1AC-A51CFCF0F92B}" type="presParOf" srcId="{C0E6F516-568B-4048-9B15-9CF2DFA2849D}" destId="{68048FAC-90BA-44A3-9FF0-656935079A18}" srcOrd="0" destOrd="0" presId="urn:microsoft.com/office/officeart/2005/8/layout/vList5"/>
    <dgm:cxn modelId="{4A5C1F35-F21C-4066-BABA-CB934A2B8051}" type="presParOf" srcId="{68048FAC-90BA-44A3-9FF0-656935079A18}" destId="{97A1A182-1C2E-4A42-848A-2851C7DDF33A}" srcOrd="0" destOrd="0" presId="urn:microsoft.com/office/officeart/2005/8/layout/vList5"/>
    <dgm:cxn modelId="{F2E0ABDE-B44B-4B0C-A608-2A0BDC75A0EC}" type="presParOf" srcId="{68048FAC-90BA-44A3-9FF0-656935079A18}" destId="{3341C368-BF3D-40AF-A7BD-4C3B7B75C4E7}" srcOrd="1" destOrd="0" presId="urn:microsoft.com/office/officeart/2005/8/layout/vList5"/>
    <dgm:cxn modelId="{D0575CF2-7972-4435-A226-5A3952592A3F}" type="presParOf" srcId="{C0E6F516-568B-4048-9B15-9CF2DFA2849D}" destId="{3066CEAD-8778-47F1-BEEB-510EE694BD98}" srcOrd="1" destOrd="0" presId="urn:microsoft.com/office/officeart/2005/8/layout/vList5"/>
    <dgm:cxn modelId="{90E53AA0-A6AE-4136-8938-1097AE5E02B6}" type="presParOf" srcId="{C0E6F516-568B-4048-9B15-9CF2DFA2849D}" destId="{007FA8D0-BA5A-4101-A501-F8ECC3CB69EE}" srcOrd="2" destOrd="0" presId="urn:microsoft.com/office/officeart/2005/8/layout/vList5"/>
    <dgm:cxn modelId="{C4BDC911-0AE5-4985-9BA0-C9A4A1D7D33D}" type="presParOf" srcId="{007FA8D0-BA5A-4101-A501-F8ECC3CB69EE}" destId="{C3083D6B-4C6C-4195-9108-731ECDCB3D18}" srcOrd="0" destOrd="0" presId="urn:microsoft.com/office/officeart/2005/8/layout/vList5"/>
    <dgm:cxn modelId="{8D946D86-0D76-4D0E-AE51-4D113DAF5758}" type="presParOf" srcId="{007FA8D0-BA5A-4101-A501-F8ECC3CB69EE}" destId="{4E60786A-BC4A-4669-AFA4-78787750A51B}" srcOrd="1" destOrd="0" presId="urn:microsoft.com/office/officeart/2005/8/layout/vList5"/>
    <dgm:cxn modelId="{C7A272E5-ABA7-40AA-BBAE-CFAB25EAE112}" type="presParOf" srcId="{C0E6F516-568B-4048-9B15-9CF2DFA2849D}" destId="{03169F60-A046-4092-B010-6DC92A49AC40}" srcOrd="3" destOrd="0" presId="urn:microsoft.com/office/officeart/2005/8/layout/vList5"/>
    <dgm:cxn modelId="{591B2076-B7BB-4A4F-A455-E15F6D090E47}" type="presParOf" srcId="{C0E6F516-568B-4048-9B15-9CF2DFA2849D}" destId="{2E7674DA-B5EE-48F6-9FB6-7070FDC1F712}" srcOrd="4" destOrd="0" presId="urn:microsoft.com/office/officeart/2005/8/layout/vList5"/>
    <dgm:cxn modelId="{020FB16E-D9DF-475C-8A1C-BB2996742774}" type="presParOf" srcId="{2E7674DA-B5EE-48F6-9FB6-7070FDC1F712}" destId="{8379DC22-A987-4336-8F99-2A6F64CE55FB}" srcOrd="0" destOrd="0" presId="urn:microsoft.com/office/officeart/2005/8/layout/vList5"/>
    <dgm:cxn modelId="{00B033FB-03DB-456A-ADF9-478670B805D1}" type="presParOf" srcId="{2E7674DA-B5EE-48F6-9FB6-7070FDC1F712}" destId="{FF98C2BE-0F5D-4CDF-AA48-51C805285A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4E5F4-34F2-4F8B-9635-6665C9A94EA5}">
      <dsp:nvSpPr>
        <dsp:cNvPr id="0" name=""/>
        <dsp:cNvSpPr/>
      </dsp:nvSpPr>
      <dsp:spPr>
        <a:xfrm>
          <a:off x="0" y="0"/>
          <a:ext cx="5181600" cy="1503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dirty="0">
              <a:solidFill>
                <a:schemeClr val="bg1"/>
              </a:solidFill>
            </a:rPr>
            <a:t>Product price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Total budget friendly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Affordable prices</a:t>
          </a:r>
        </a:p>
      </dsp:txBody>
      <dsp:txXfrm>
        <a:off x="1186634" y="0"/>
        <a:ext cx="3994965" cy="1503148"/>
      </dsp:txXfrm>
    </dsp:sp>
    <dsp:sp modelId="{2DDC05CA-7534-438E-A48B-730B06BD9A3F}">
      <dsp:nvSpPr>
        <dsp:cNvPr id="0" name=""/>
        <dsp:cNvSpPr/>
      </dsp:nvSpPr>
      <dsp:spPr>
        <a:xfrm>
          <a:off x="131650" y="150314"/>
          <a:ext cx="1036320" cy="120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4F4D6-6BDA-4E23-BCC8-DFDDFF47DEC1}">
      <dsp:nvSpPr>
        <dsp:cNvPr id="0" name=""/>
        <dsp:cNvSpPr/>
      </dsp:nvSpPr>
      <dsp:spPr>
        <a:xfrm>
          <a:off x="0" y="1653463"/>
          <a:ext cx="5181600" cy="15031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dirty="0">
              <a:solidFill>
                <a:srgbClr val="C00000"/>
              </a:solidFill>
            </a:rPr>
            <a:t>Environmental friendly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>
              <a:solidFill>
                <a:srgbClr val="C00000"/>
              </a:solidFill>
            </a:rPr>
            <a:t>Paper cups with lids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>
              <a:solidFill>
                <a:srgbClr val="C00000"/>
              </a:solidFill>
            </a:rPr>
            <a:t>No harm to animals and ecosystem</a:t>
          </a:r>
        </a:p>
      </dsp:txBody>
      <dsp:txXfrm>
        <a:off x="1186634" y="1653463"/>
        <a:ext cx="3994965" cy="1503148"/>
      </dsp:txXfrm>
    </dsp:sp>
    <dsp:sp modelId="{9CC053A8-DA65-4AFC-A3BD-00E2B2D866D4}">
      <dsp:nvSpPr>
        <dsp:cNvPr id="0" name=""/>
        <dsp:cNvSpPr/>
      </dsp:nvSpPr>
      <dsp:spPr>
        <a:xfrm>
          <a:off x="150314" y="1803778"/>
          <a:ext cx="1036320" cy="120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E2F3F-1A16-425C-A0BE-35929259D1D7}">
      <dsp:nvSpPr>
        <dsp:cNvPr id="0" name=""/>
        <dsp:cNvSpPr/>
      </dsp:nvSpPr>
      <dsp:spPr>
        <a:xfrm>
          <a:off x="0" y="3306927"/>
          <a:ext cx="5181600" cy="15031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1" kern="1200" dirty="0">
              <a:solidFill>
                <a:srgbClr val="000000"/>
              </a:solidFill>
            </a:rPr>
            <a:t>Farm fresh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>
              <a:solidFill>
                <a:srgbClr val="000000"/>
              </a:solidFill>
            </a:rPr>
            <a:t>Fruits and milk are delivered on daily basis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>
              <a:solidFill>
                <a:srgbClr val="000000"/>
              </a:solidFill>
            </a:rPr>
            <a:t>Our ingredients are bought directly from the farmers</a:t>
          </a:r>
        </a:p>
      </dsp:txBody>
      <dsp:txXfrm>
        <a:off x="1186634" y="3306927"/>
        <a:ext cx="3994965" cy="1503148"/>
      </dsp:txXfrm>
    </dsp:sp>
    <dsp:sp modelId="{35CBEFF3-1D56-42A0-92F1-657FBD394B9E}">
      <dsp:nvSpPr>
        <dsp:cNvPr id="0" name=""/>
        <dsp:cNvSpPr/>
      </dsp:nvSpPr>
      <dsp:spPr>
        <a:xfrm>
          <a:off x="150314" y="3457242"/>
          <a:ext cx="1036320" cy="1202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21849-EC8D-4133-B345-55E1B0B035DD}">
      <dsp:nvSpPr>
        <dsp:cNvPr id="0" name=""/>
        <dsp:cNvSpPr/>
      </dsp:nvSpPr>
      <dsp:spPr>
        <a:xfrm>
          <a:off x="0" y="0"/>
          <a:ext cx="5181600" cy="1503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Safety measurements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/>
            <a:t>Our members are always cautious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/>
            <a:t>Always wears a apron , gloves , headcap, mask</a:t>
          </a:r>
        </a:p>
      </dsp:txBody>
      <dsp:txXfrm>
        <a:off x="1186634" y="0"/>
        <a:ext cx="3994965" cy="1503148"/>
      </dsp:txXfrm>
    </dsp:sp>
    <dsp:sp modelId="{F55CB898-2518-40CA-BD40-FDDAABB44C3F}">
      <dsp:nvSpPr>
        <dsp:cNvPr id="0" name=""/>
        <dsp:cNvSpPr/>
      </dsp:nvSpPr>
      <dsp:spPr>
        <a:xfrm>
          <a:off x="150314" y="150314"/>
          <a:ext cx="1036320" cy="1202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D034F-D43C-41E1-B34E-86980E2E5DDF}">
      <dsp:nvSpPr>
        <dsp:cNvPr id="0" name=""/>
        <dsp:cNvSpPr/>
      </dsp:nvSpPr>
      <dsp:spPr>
        <a:xfrm>
          <a:off x="0" y="1653463"/>
          <a:ext cx="5181600" cy="15031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C00000"/>
              </a:solidFill>
            </a:rPr>
            <a:t>No added preservatives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solidFill>
                <a:srgbClr val="C00000"/>
              </a:solidFill>
            </a:rPr>
            <a:t>We don’t use sugar or sugar based items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solidFill>
                <a:srgbClr val="C00000"/>
              </a:solidFill>
            </a:rPr>
            <a:t>We don’t use artificial colours or flavours</a:t>
          </a:r>
        </a:p>
      </dsp:txBody>
      <dsp:txXfrm>
        <a:off x="1186634" y="1653463"/>
        <a:ext cx="3994965" cy="1503148"/>
      </dsp:txXfrm>
    </dsp:sp>
    <dsp:sp modelId="{963032AF-0F8B-4699-993A-DF4871309F59}">
      <dsp:nvSpPr>
        <dsp:cNvPr id="0" name=""/>
        <dsp:cNvSpPr/>
      </dsp:nvSpPr>
      <dsp:spPr>
        <a:xfrm>
          <a:off x="140977" y="1803778"/>
          <a:ext cx="1036320" cy="1202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749BE-B59A-4D81-A5C0-D5AD1FB07D96}">
      <dsp:nvSpPr>
        <dsp:cNvPr id="0" name=""/>
        <dsp:cNvSpPr/>
      </dsp:nvSpPr>
      <dsp:spPr>
        <a:xfrm>
          <a:off x="0" y="3306927"/>
          <a:ext cx="5181600" cy="15031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solidFill>
                <a:srgbClr val="000000"/>
              </a:solidFill>
            </a:rPr>
            <a:t>Customer satisfaction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solidFill>
                <a:srgbClr val="000000"/>
              </a:solidFill>
            </a:rPr>
            <a:t>We make everything according to your likings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solidFill>
                <a:srgbClr val="000000"/>
              </a:solidFill>
            </a:rPr>
            <a:t>Every person is eligible for drinking this juices as they are non-alcoholic</a:t>
          </a:r>
        </a:p>
      </dsp:txBody>
      <dsp:txXfrm>
        <a:off x="1186634" y="3306927"/>
        <a:ext cx="3994965" cy="1503148"/>
      </dsp:txXfrm>
    </dsp:sp>
    <dsp:sp modelId="{8816E928-15DE-4A68-B2AC-BACDF4CA3CDD}">
      <dsp:nvSpPr>
        <dsp:cNvPr id="0" name=""/>
        <dsp:cNvSpPr/>
      </dsp:nvSpPr>
      <dsp:spPr>
        <a:xfrm>
          <a:off x="150314" y="3457242"/>
          <a:ext cx="1036320" cy="1202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8C9C-1252-4C77-88BF-79A395D19FD2}">
      <dsp:nvSpPr>
        <dsp:cNvPr id="0" name=""/>
        <dsp:cNvSpPr/>
      </dsp:nvSpPr>
      <dsp:spPr>
        <a:xfrm>
          <a:off x="0" y="0"/>
          <a:ext cx="4533651" cy="4533651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Eras Bold ITC" panose="020B0907030504020204" pitchFamily="34" charset="0"/>
            </a:rPr>
            <a:t>TAM 40110000</a:t>
          </a:r>
          <a:r>
            <a:rPr lang="en-US" sz="1500" kern="1200" dirty="0">
              <a:latin typeface="Eras Bold ITC" panose="020B0907030504020204" pitchFamily="34" charset="0"/>
            </a:rPr>
            <a:t> </a:t>
          </a:r>
          <a:endParaRPr lang="en-IN" sz="1500" kern="1200" dirty="0">
            <a:latin typeface="Eras Bold ITC" panose="020B0907030504020204" pitchFamily="34" charset="0"/>
          </a:endParaRPr>
        </a:p>
      </dsp:txBody>
      <dsp:txXfrm>
        <a:off x="1474569" y="226682"/>
        <a:ext cx="1584511" cy="680047"/>
      </dsp:txXfrm>
    </dsp:sp>
    <dsp:sp modelId="{D00D6147-12A7-49A7-AF4A-7BD47CA0DA2B}">
      <dsp:nvSpPr>
        <dsp:cNvPr id="0" name=""/>
        <dsp:cNvSpPr/>
      </dsp:nvSpPr>
      <dsp:spPr>
        <a:xfrm>
          <a:off x="613103" y="1133412"/>
          <a:ext cx="3400238" cy="3400238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Eras Bold ITC" panose="020B0907030504020204" pitchFamily="34" charset="0"/>
            </a:rPr>
            <a:t>SAM 4075000</a:t>
          </a:r>
          <a:endParaRPr lang="en-IN" sz="1500" b="1" kern="1200" dirty="0">
            <a:latin typeface="Eras Bold ITC" panose="020B0907030504020204" pitchFamily="34" charset="0"/>
          </a:endParaRPr>
        </a:p>
      </dsp:txBody>
      <dsp:txXfrm>
        <a:off x="1520967" y="1345927"/>
        <a:ext cx="1584511" cy="637544"/>
      </dsp:txXfrm>
    </dsp:sp>
    <dsp:sp modelId="{B5AB4402-7955-4BF6-8CD4-3F419D7B4125}">
      <dsp:nvSpPr>
        <dsp:cNvPr id="0" name=""/>
        <dsp:cNvSpPr/>
      </dsp:nvSpPr>
      <dsp:spPr>
        <a:xfrm>
          <a:off x="1179810" y="2266825"/>
          <a:ext cx="2266825" cy="2266825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Eras Bold ITC" panose="020B0907030504020204" pitchFamily="34" charset="0"/>
            </a:rPr>
            <a:t>SOM 4011000</a:t>
          </a:r>
          <a:endParaRPr lang="en-IN" sz="1500" b="1" kern="1200" dirty="0">
            <a:latin typeface="Eras Bold ITC" panose="020B0907030504020204" pitchFamily="34" charset="0"/>
          </a:endParaRPr>
        </a:p>
      </dsp:txBody>
      <dsp:txXfrm>
        <a:off x="1511779" y="2833531"/>
        <a:ext cx="1602887" cy="1133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8C9C-1252-4C77-88BF-79A395D19FD2}">
      <dsp:nvSpPr>
        <dsp:cNvPr id="0" name=""/>
        <dsp:cNvSpPr/>
      </dsp:nvSpPr>
      <dsp:spPr>
        <a:xfrm>
          <a:off x="92795" y="0"/>
          <a:ext cx="4533651" cy="4533651"/>
        </a:xfrm>
        <a:prstGeom prst="ellipse">
          <a:avLst/>
        </a:prstGeom>
        <a:solidFill>
          <a:srgbClr val="BFA38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Eras Bold ITC" panose="020B0907030504020204" pitchFamily="34" charset="0"/>
            </a:rPr>
            <a:t>TAM 4000 </a:t>
          </a:r>
          <a:r>
            <a:rPr lang="en-GB" sz="1600" b="1" kern="1200" dirty="0">
              <a:latin typeface="Eras Bold ITC" panose="020B0907030504020204" pitchFamily="34" charset="0"/>
            </a:rPr>
            <a:t>cr</a:t>
          </a:r>
          <a:endParaRPr lang="en-IN" sz="1600" b="1" kern="1200" dirty="0">
            <a:latin typeface="Eras Bold ITC" panose="020B0907030504020204" pitchFamily="34" charset="0"/>
          </a:endParaRPr>
        </a:p>
      </dsp:txBody>
      <dsp:txXfrm>
        <a:off x="1567364" y="226682"/>
        <a:ext cx="1584511" cy="680047"/>
      </dsp:txXfrm>
    </dsp:sp>
    <dsp:sp modelId="{D00D6147-12A7-49A7-AF4A-7BD47CA0DA2B}">
      <dsp:nvSpPr>
        <dsp:cNvPr id="0" name=""/>
        <dsp:cNvSpPr/>
      </dsp:nvSpPr>
      <dsp:spPr>
        <a:xfrm>
          <a:off x="613103" y="1133412"/>
          <a:ext cx="3400238" cy="3400238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Eras Bold ITC" panose="020B0907030504020204" pitchFamily="34" charset="0"/>
            </a:rPr>
            <a:t>SAM 500k</a:t>
          </a:r>
          <a:endParaRPr lang="en-IN" sz="1600" b="1" kern="1200" dirty="0">
            <a:latin typeface="Eras Bold ITC" panose="020B0907030504020204" pitchFamily="34" charset="0"/>
          </a:endParaRPr>
        </a:p>
      </dsp:txBody>
      <dsp:txXfrm>
        <a:off x="1520967" y="1345927"/>
        <a:ext cx="1584511" cy="637544"/>
      </dsp:txXfrm>
    </dsp:sp>
    <dsp:sp modelId="{B5AB4402-7955-4BF6-8CD4-3F419D7B4125}">
      <dsp:nvSpPr>
        <dsp:cNvPr id="0" name=""/>
        <dsp:cNvSpPr/>
      </dsp:nvSpPr>
      <dsp:spPr>
        <a:xfrm>
          <a:off x="1179810" y="2266825"/>
          <a:ext cx="2266825" cy="2266825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Eras Bold ITC" panose="020B0907030504020204" pitchFamily="34" charset="0"/>
            </a:rPr>
            <a:t>SOM 100k</a:t>
          </a:r>
          <a:endParaRPr lang="en-IN" sz="1600" b="1" kern="1200" dirty="0">
            <a:latin typeface="Eras Bold ITC" panose="020B0907030504020204" pitchFamily="34" charset="0"/>
          </a:endParaRPr>
        </a:p>
      </dsp:txBody>
      <dsp:txXfrm>
        <a:off x="1511779" y="2833531"/>
        <a:ext cx="1602887" cy="1133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6CC98-B0D2-42D7-B8A5-F02048B72298}">
      <dsp:nvSpPr>
        <dsp:cNvPr id="0" name=""/>
        <dsp:cNvSpPr/>
      </dsp:nvSpPr>
      <dsp:spPr>
        <a:xfrm rot="5400000">
          <a:off x="5391318" y="-2307393"/>
          <a:ext cx="867746" cy="548253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Fruit vendors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Farmers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Drivers        </a:t>
          </a:r>
        </a:p>
      </dsp:txBody>
      <dsp:txXfrm rot="-5400000">
        <a:off x="3083925" y="42360"/>
        <a:ext cx="5440173" cy="783026"/>
      </dsp:txXfrm>
    </dsp:sp>
    <dsp:sp modelId="{2D6D3A63-49E6-41A2-BC8F-28D135B7CE63}">
      <dsp:nvSpPr>
        <dsp:cNvPr id="0" name=""/>
        <dsp:cNvSpPr/>
      </dsp:nvSpPr>
      <dsp:spPr>
        <a:xfrm>
          <a:off x="0" y="1310"/>
          <a:ext cx="3083924" cy="8651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partners</a:t>
          </a:r>
        </a:p>
      </dsp:txBody>
      <dsp:txXfrm>
        <a:off x="42232" y="43542"/>
        <a:ext cx="2999460" cy="780666"/>
      </dsp:txXfrm>
    </dsp:sp>
    <dsp:sp modelId="{DA7C18A5-5702-4EB2-B9F5-25361E2D32B8}">
      <dsp:nvSpPr>
        <dsp:cNvPr id="0" name=""/>
        <dsp:cNvSpPr/>
      </dsp:nvSpPr>
      <dsp:spPr>
        <a:xfrm rot="5400000">
          <a:off x="5484833" y="-1400374"/>
          <a:ext cx="692104" cy="54878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Maintenance of truck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Business expansion</a:t>
          </a:r>
        </a:p>
      </dsp:txBody>
      <dsp:txXfrm rot="-5400000">
        <a:off x="3086939" y="1031306"/>
        <a:ext cx="5454106" cy="624532"/>
      </dsp:txXfrm>
    </dsp:sp>
    <dsp:sp modelId="{BD305A02-4282-4B42-A35B-6D7C1B8A138D}">
      <dsp:nvSpPr>
        <dsp:cNvPr id="0" name=""/>
        <dsp:cNvSpPr/>
      </dsp:nvSpPr>
      <dsp:spPr>
        <a:xfrm>
          <a:off x="0" y="911006"/>
          <a:ext cx="3086939" cy="8651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/>
            <a:t>Key activity</a:t>
          </a:r>
        </a:p>
      </dsp:txBody>
      <dsp:txXfrm>
        <a:off x="42232" y="953238"/>
        <a:ext cx="3002475" cy="780666"/>
      </dsp:txXfrm>
    </dsp:sp>
    <dsp:sp modelId="{2E6CB2FA-AF93-4A6E-9074-7D865876C580}">
      <dsp:nvSpPr>
        <dsp:cNvPr id="0" name=""/>
        <dsp:cNvSpPr/>
      </dsp:nvSpPr>
      <dsp:spPr>
        <a:xfrm rot="5400000">
          <a:off x="5484833" y="-437311"/>
          <a:ext cx="692104" cy="54878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/>
            <a:t>Marketing and promoting</a:t>
          </a:r>
        </a:p>
      </dsp:txBody>
      <dsp:txXfrm rot="-5400000">
        <a:off x="3086939" y="1994369"/>
        <a:ext cx="5454106" cy="624532"/>
      </dsp:txXfrm>
    </dsp:sp>
    <dsp:sp modelId="{4ECE76F4-A74D-4BA2-94E9-DB80203E2A99}">
      <dsp:nvSpPr>
        <dsp:cNvPr id="0" name=""/>
        <dsp:cNvSpPr/>
      </dsp:nvSpPr>
      <dsp:spPr>
        <a:xfrm>
          <a:off x="0" y="1819393"/>
          <a:ext cx="3086939" cy="8651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/>
            <a:t>Key resource</a:t>
          </a:r>
        </a:p>
      </dsp:txBody>
      <dsp:txXfrm>
        <a:off x="42232" y="1861625"/>
        <a:ext cx="3002475" cy="780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1C368-BF3D-40AF-A7BD-4C3B7B75C4E7}">
      <dsp:nvSpPr>
        <dsp:cNvPr id="0" name=""/>
        <dsp:cNvSpPr/>
      </dsp:nvSpPr>
      <dsp:spPr>
        <a:xfrm rot="5400000">
          <a:off x="4995891" y="-2069406"/>
          <a:ext cx="1062296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Starters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Coupons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freebies</a:t>
          </a:r>
        </a:p>
      </dsp:txBody>
      <dsp:txXfrm rot="-5400000">
        <a:off x="2926080" y="52262"/>
        <a:ext cx="5150063" cy="958582"/>
      </dsp:txXfrm>
    </dsp:sp>
    <dsp:sp modelId="{97A1A182-1C2E-4A42-848A-2851C7DDF33A}">
      <dsp:nvSpPr>
        <dsp:cNvPr id="0" name=""/>
        <dsp:cNvSpPr/>
      </dsp:nvSpPr>
      <dsp:spPr>
        <a:xfrm>
          <a:off x="0" y="87945"/>
          <a:ext cx="2926080" cy="8872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000000"/>
              </a:solidFill>
            </a:rPr>
            <a:t>Revenue streams </a:t>
          </a:r>
        </a:p>
      </dsp:txBody>
      <dsp:txXfrm>
        <a:off x="43310" y="131255"/>
        <a:ext cx="2839460" cy="800596"/>
      </dsp:txXfrm>
    </dsp:sp>
    <dsp:sp modelId="{4E60786A-BC4A-4669-AFA4-78787750A51B}">
      <dsp:nvSpPr>
        <dsp:cNvPr id="0" name=""/>
        <dsp:cNvSpPr/>
      </dsp:nvSpPr>
      <dsp:spPr>
        <a:xfrm rot="5400000">
          <a:off x="4995891" y="-940716"/>
          <a:ext cx="1062296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Social media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Word of mouth marketing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advertisement</a:t>
          </a:r>
        </a:p>
      </dsp:txBody>
      <dsp:txXfrm rot="-5400000">
        <a:off x="2926080" y="1180952"/>
        <a:ext cx="5150063" cy="958582"/>
      </dsp:txXfrm>
    </dsp:sp>
    <dsp:sp modelId="{C3083D6B-4C6C-4195-9108-731ECDCB3D18}">
      <dsp:nvSpPr>
        <dsp:cNvPr id="0" name=""/>
        <dsp:cNvSpPr/>
      </dsp:nvSpPr>
      <dsp:spPr>
        <a:xfrm>
          <a:off x="0" y="1171614"/>
          <a:ext cx="2926080" cy="9772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rgbClr val="000000"/>
              </a:solidFill>
            </a:rPr>
            <a:t>channels</a:t>
          </a:r>
        </a:p>
      </dsp:txBody>
      <dsp:txXfrm>
        <a:off x="47706" y="1219320"/>
        <a:ext cx="2830668" cy="881847"/>
      </dsp:txXfrm>
    </dsp:sp>
    <dsp:sp modelId="{FF98C2BE-0F5D-4CDF-AA48-51C805285A0D}">
      <dsp:nvSpPr>
        <dsp:cNvPr id="0" name=""/>
        <dsp:cNvSpPr/>
      </dsp:nvSpPr>
      <dsp:spPr>
        <a:xfrm rot="5400000">
          <a:off x="4995891" y="187974"/>
          <a:ext cx="1062296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Marketing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Salary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b="1" kern="1200" dirty="0"/>
            <a:t>Legal settlements</a:t>
          </a:r>
        </a:p>
      </dsp:txBody>
      <dsp:txXfrm rot="-5400000">
        <a:off x="2926080" y="2309643"/>
        <a:ext cx="5150063" cy="958582"/>
      </dsp:txXfrm>
    </dsp:sp>
    <dsp:sp modelId="{8379DC22-A987-4336-8F99-2A6F64CE55FB}">
      <dsp:nvSpPr>
        <dsp:cNvPr id="0" name=""/>
        <dsp:cNvSpPr/>
      </dsp:nvSpPr>
      <dsp:spPr>
        <a:xfrm>
          <a:off x="0" y="2281335"/>
          <a:ext cx="2926080" cy="10151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rgbClr val="000000"/>
              </a:solidFill>
            </a:rPr>
            <a:t>Cost structure</a:t>
          </a:r>
        </a:p>
      </dsp:txBody>
      <dsp:txXfrm>
        <a:off x="49558" y="2330893"/>
        <a:ext cx="2826964" cy="91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1/15/2024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 /><Relationship Id="rId3" Type="http://schemas.openxmlformats.org/officeDocument/2006/relationships/diagramLayout" Target="../diagrams/layout5.xml" /><Relationship Id="rId7" Type="http://schemas.openxmlformats.org/officeDocument/2006/relationships/diagramData" Target="../diagrams/data6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5.xml" /><Relationship Id="rId11" Type="http://schemas.microsoft.com/office/2007/relationships/diagramDrawing" Target="../diagrams/drawing6.xml" /><Relationship Id="rId5" Type="http://schemas.openxmlformats.org/officeDocument/2006/relationships/diagramColors" Target="../diagrams/colors5.xml" /><Relationship Id="rId10" Type="http://schemas.openxmlformats.org/officeDocument/2006/relationships/diagramColors" Target="../diagrams/colors6.xml" /><Relationship Id="rId4" Type="http://schemas.openxmlformats.org/officeDocument/2006/relationships/diagramQuickStyle" Target="../diagrams/quickStyle5.xml" /><Relationship Id="rId9" Type="http://schemas.openxmlformats.org/officeDocument/2006/relationships/diagramQuickStyle" Target="../diagrams/quickStyle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29.jpg" /><Relationship Id="rId5" Type="http://schemas.openxmlformats.org/officeDocument/2006/relationships/image" Target="../media/image28.jpg" /><Relationship Id="rId4" Type="http://schemas.openxmlformats.org/officeDocument/2006/relationships/image" Target="../media/image27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 /><Relationship Id="rId3" Type="http://schemas.openxmlformats.org/officeDocument/2006/relationships/diagramLayout" Target="../diagrams/layout3.xml" /><Relationship Id="rId7" Type="http://schemas.openxmlformats.org/officeDocument/2006/relationships/diagramData" Target="../diagrams/data4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7.xml" /><Relationship Id="rId6" Type="http://schemas.microsoft.com/office/2007/relationships/diagramDrawing" Target="../diagrams/drawing3.xml" /><Relationship Id="rId11" Type="http://schemas.microsoft.com/office/2007/relationships/diagramDrawing" Target="../diagrams/drawing4.xml" /><Relationship Id="rId5" Type="http://schemas.openxmlformats.org/officeDocument/2006/relationships/diagramColors" Target="../diagrams/colors3.xml" /><Relationship Id="rId10" Type="http://schemas.openxmlformats.org/officeDocument/2006/relationships/diagramColors" Target="../diagrams/colors4.xml" /><Relationship Id="rId4" Type="http://schemas.openxmlformats.org/officeDocument/2006/relationships/diagramQuickStyle" Target="../diagrams/quickStyle3.xml" /><Relationship Id="rId9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3919" y="-396947"/>
            <a:ext cx="10597197" cy="1608073"/>
          </a:xfrm>
        </p:spPr>
        <p:txBody>
          <a:bodyPr/>
          <a:lstStyle/>
          <a:p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NUTRIWHEELS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889" y="1432080"/>
            <a:ext cx="4329953" cy="80953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43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~NUTRITION ON WHEELS</a:t>
            </a:r>
            <a:r>
              <a:rPr lang="en-GB" b="1" dirty="0">
                <a:solidFill>
                  <a:srgbClr val="543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en-US" b="1" dirty="0">
              <a:solidFill>
                <a:srgbClr val="543E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dirty="0">
              <a:solidFill>
                <a:srgbClr val="543E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5D315-47FC-6EEA-0727-C50452E52514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13187-CFCF-BFF4-3F1E-82CC5DCD9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24" y="4665"/>
            <a:ext cx="700472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9E81F-6D98-70AB-53F7-67BB12F20AE3}"/>
              </a:ext>
            </a:extLst>
          </p:cNvPr>
          <p:cNvSpPr txBox="1"/>
          <p:nvPr/>
        </p:nvSpPr>
        <p:spPr>
          <a:xfrm>
            <a:off x="618564" y="5425920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By group</a:t>
            </a:r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17</a:t>
            </a:r>
            <a:endParaRPr lang="en-IN" sz="3600" dirty="0">
              <a:solidFill>
                <a:schemeClr val="tx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4696-0664-D37F-1C4B-C79FEAF46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068" y="861106"/>
            <a:ext cx="7333863" cy="855727"/>
          </a:xfrm>
        </p:spPr>
        <p:txBody>
          <a:bodyPr/>
          <a:lstStyle/>
          <a:p>
            <a:r>
              <a:rPr lang="en-IN" b="1" dirty="0"/>
              <a:t>Business canvas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E1CFBD-D156-701F-823A-DE177095E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039284"/>
              </p:ext>
            </p:extLst>
          </p:nvPr>
        </p:nvGraphicFramePr>
        <p:xfrm>
          <a:off x="121299" y="861106"/>
          <a:ext cx="8574832" cy="268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A9FE61-48CB-AA3F-90C0-A80947833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215280"/>
              </p:ext>
            </p:extLst>
          </p:nvPr>
        </p:nvGraphicFramePr>
        <p:xfrm>
          <a:off x="3375608" y="3537512"/>
          <a:ext cx="8128000" cy="332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175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ED6C-F915-4790-0A3F-E4885FB6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48" y="704088"/>
            <a:ext cx="10515600" cy="676656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GB" b="1" dirty="0"/>
              <a:t>C</a:t>
            </a:r>
            <a:r>
              <a:rPr lang="en-US" b="1" dirty="0"/>
              <a:t>onqueror’s</a:t>
            </a:r>
            <a:r>
              <a:rPr lang="en-US" dirty="0"/>
              <a:t>  </a:t>
            </a:r>
            <a:endParaRPr lang="en-IN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64C7E95-1BF3-0865-AD23-EC560F9859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45" r="1845"/>
          <a:stretch>
            <a:fillRect/>
          </a:stretch>
        </p:blipFill>
        <p:spPr>
          <a:xfrm>
            <a:off x="520449" y="2014405"/>
            <a:ext cx="2113403" cy="2388403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F209DFC-4EAB-0744-468C-EB586B7AFC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706" t="1314" r="706" b="28776"/>
          <a:stretch/>
        </p:blipFill>
        <p:spPr>
          <a:xfrm>
            <a:off x="2719975" y="2118628"/>
            <a:ext cx="1912749" cy="2236555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4D2B562-EA90-C74F-1208-FD6288F9A7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594" r="8594"/>
          <a:stretch>
            <a:fillRect/>
          </a:stretch>
        </p:blipFill>
        <p:spPr>
          <a:xfrm>
            <a:off x="4908183" y="2060357"/>
            <a:ext cx="1933701" cy="2236554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306E0B5-4C19-BE64-7AB8-1C804A943CB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18722" b="18722"/>
          <a:stretch>
            <a:fillRect/>
          </a:stretch>
        </p:blipFill>
        <p:spPr>
          <a:xfrm>
            <a:off x="9389043" y="2118628"/>
            <a:ext cx="1933700" cy="223655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E9E60A-9684-06CC-27DC-C57278C9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205" y="4528207"/>
            <a:ext cx="2423160" cy="310896"/>
          </a:xfrm>
        </p:spPr>
        <p:txBody>
          <a:bodyPr/>
          <a:lstStyle/>
          <a:p>
            <a:r>
              <a:rPr lang="en-US" b="1" dirty="0"/>
              <a:t>v.shanthi</a:t>
            </a:r>
            <a:endParaRPr lang="en-IN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AD9E8B-0048-2A99-1BFA-7697C65BA1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3852" y="4568701"/>
            <a:ext cx="2423160" cy="310896"/>
          </a:xfrm>
        </p:spPr>
        <p:txBody>
          <a:bodyPr/>
          <a:lstStyle/>
          <a:p>
            <a:r>
              <a:rPr lang="en-GB" b="1" dirty="0"/>
              <a:t>B.</a:t>
            </a:r>
            <a:r>
              <a:rPr lang="en-US" b="1" dirty="0"/>
              <a:t>pooj</a:t>
            </a:r>
            <a:r>
              <a:rPr lang="en-GB" b="1" dirty="0"/>
              <a:t>A</a:t>
            </a:r>
            <a:endParaRPr lang="en-IN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75D7A6-A2F8-72E2-0006-72FB493A46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7168" y="4505930"/>
            <a:ext cx="2423160" cy="310896"/>
          </a:xfrm>
        </p:spPr>
        <p:txBody>
          <a:bodyPr/>
          <a:lstStyle/>
          <a:p>
            <a:r>
              <a:rPr lang="en-US" b="1" dirty="0"/>
              <a:t>y.pavani</a:t>
            </a:r>
            <a:endParaRPr lang="en-IN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664EE9-F6CF-9BF2-E1A5-17E8AA636D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1436" y="4528207"/>
            <a:ext cx="2423160" cy="310896"/>
          </a:xfrm>
        </p:spPr>
        <p:txBody>
          <a:bodyPr/>
          <a:lstStyle/>
          <a:p>
            <a:r>
              <a:rPr lang="en-US" b="1" dirty="0"/>
              <a:t>t.rukmini</a:t>
            </a:r>
            <a:endParaRPr lang="en-IN" b="1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66D5207-DE69-3FF1-C1A7-C220466F4E6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t="11075" b="11075"/>
          <a:stretch>
            <a:fillRect/>
          </a:stretch>
        </p:blipFill>
        <p:spPr>
          <a:xfrm>
            <a:off x="7117343" y="2118628"/>
            <a:ext cx="1866240" cy="2178283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A36EC6-498C-BA92-28D1-AE7DCE2F42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39302" y="4528207"/>
            <a:ext cx="2423160" cy="310896"/>
          </a:xfrm>
        </p:spPr>
        <p:txBody>
          <a:bodyPr/>
          <a:lstStyle/>
          <a:p>
            <a:r>
              <a:rPr lang="en-US" b="1" dirty="0"/>
              <a:t>d.</a:t>
            </a:r>
            <a:r>
              <a:rPr lang="en-GB" b="1" dirty="0"/>
              <a:t>Sreeja</a:t>
            </a:r>
          </a:p>
        </p:txBody>
      </p:sp>
    </p:spTree>
    <p:extLst>
      <p:ext uri="{BB962C8B-B14F-4D97-AF65-F5344CB8AC3E}">
        <p14:creationId xmlns:p14="http://schemas.microsoft.com/office/powerpoint/2010/main" val="81839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en-US" b="1" dirty="0"/>
              <a:t>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  </a:t>
            </a:r>
          </a:p>
          <a:p>
            <a:r>
              <a:rPr lang="en-US" sz="2800" b="1" u="sng" dirty="0">
                <a:latin typeface="Bahnschrift" panose="020B0502040204020203" pitchFamily="34" charset="0"/>
              </a:rPr>
              <a:t>Business</a:t>
            </a:r>
            <a:r>
              <a:rPr lang="en-GB" sz="2800" b="1" u="sng" dirty="0">
                <a:latin typeface="Bahnschrift" panose="020B0502040204020203" pitchFamily="34" charset="0"/>
              </a:rPr>
              <a:t> Idea</a:t>
            </a:r>
            <a:r>
              <a:rPr lang="en-GB" sz="2800" b="1" dirty="0">
                <a:latin typeface="Bahnschrift" panose="020B0502040204020203" pitchFamily="34" charset="0"/>
              </a:rPr>
              <a:t> : </a:t>
            </a:r>
            <a:r>
              <a:rPr lang="en-US" sz="2800" b="1" dirty="0">
                <a:latin typeface="Arial Black" panose="020B0A04020102020204" pitchFamily="34" charset="0"/>
              </a:rPr>
              <a:t>“NUTRIWHEELS”</a:t>
            </a:r>
          </a:p>
          <a:p>
            <a:endParaRPr lang="en-US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15F9-B542-47C2-C525-8EEDB13F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918" y="-130884"/>
            <a:ext cx="5773270" cy="2255520"/>
          </a:xfrm>
        </p:spPr>
        <p:txBody>
          <a:bodyPr/>
          <a:lstStyle/>
          <a:p>
            <a:r>
              <a:rPr lang="en-US" sz="9600" b="1" dirty="0">
                <a:solidFill>
                  <a:schemeClr val="tx2">
                    <a:lumMod val="50000"/>
                  </a:schemeClr>
                </a:solidFill>
              </a:rPr>
              <a:t>VISION</a:t>
            </a:r>
            <a:endParaRPr lang="en-IN" sz="9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2AE1-5754-B639-9A1A-0495DBED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659" y="2510118"/>
            <a:ext cx="10470775" cy="1622612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accent1">
                    <a:lumMod val="10000"/>
                  </a:schemeClr>
                </a:solidFill>
              </a:rPr>
              <a:t>To bring back the old recipes back from 80’s-90’s that made people stronger and live longer .</a:t>
            </a:r>
            <a:endParaRPr lang="en-IN" sz="3600" b="1" i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8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839600"/>
            <a:ext cx="4828550" cy="676656"/>
          </a:xfrm>
        </p:spPr>
        <p:txBody>
          <a:bodyPr/>
          <a:lstStyle/>
          <a:p>
            <a:pPr algn="ctr"/>
            <a:r>
              <a:rPr lang="en-US" b="1" dirty="0"/>
              <a:t>PROBLEM STATEMENT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u="sng" dirty="0">
                <a:solidFill>
                  <a:srgbClr val="221E6A"/>
                </a:solidFill>
              </a:rPr>
              <a:t>“FORGETTEN TRADITIONAL NON-ALCOHOLIC DRINKS”</a:t>
            </a:r>
            <a:endParaRPr lang="en-US" sz="2800" dirty="0">
              <a:solidFill>
                <a:srgbClr val="221E6A"/>
              </a:solidFill>
            </a:endParaRPr>
          </a:p>
          <a:p>
            <a:endParaRPr lang="en-US" sz="2800" dirty="0">
              <a:solidFill>
                <a:srgbClr val="221E6A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People have attracted to instant and flavored drinks and forgotten about the old traditional drinks.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B501187-68EC-C421-2175-3F98B296DA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96" r="14296"/>
          <a:stretch>
            <a:fillRect/>
          </a:stretch>
        </p:blipFill>
        <p:spPr>
          <a:xfrm>
            <a:off x="7815470" y="-1"/>
            <a:ext cx="4376530" cy="6018401"/>
          </a:xfrm>
        </p:spPr>
      </p:pic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829F-A07D-D0A9-18AF-E41C0421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77216"/>
            <a:ext cx="10515600" cy="676656"/>
          </a:xfrm>
        </p:spPr>
        <p:txBody>
          <a:bodyPr/>
          <a:lstStyle/>
          <a:p>
            <a:r>
              <a:rPr lang="en-US" b="1" u="sng" dirty="0"/>
              <a:t>SOLUTION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17D7-60FB-0B4B-34F5-CCAAD554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Bringing back old recipes</a:t>
            </a:r>
          </a:p>
          <a:p>
            <a:r>
              <a:rPr lang="en-US" b="1" dirty="0"/>
              <a:t>Giving awareness about the drinks they are consuming</a:t>
            </a:r>
          </a:p>
          <a:p>
            <a:r>
              <a:rPr lang="en-US" b="1" dirty="0"/>
              <a:t>making them understand the need of taking traditional drinks in daily life</a:t>
            </a:r>
          </a:p>
          <a:p>
            <a:r>
              <a:rPr lang="en-US" b="1" dirty="0"/>
              <a:t>Keeping children away from soft &amp; cold drinks</a:t>
            </a:r>
          </a:p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75F3A-C4DD-4E09-6FCB-F1904D4F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922D9037-5FB6-6711-8B95-340A55A44473}"/>
              </a:ext>
            </a:extLst>
          </p:cNvPr>
          <p:cNvSpPr/>
          <p:nvPr/>
        </p:nvSpPr>
        <p:spPr>
          <a:xfrm>
            <a:off x="8472196" y="569167"/>
            <a:ext cx="1586204" cy="1772817"/>
          </a:xfrm>
          <a:prstGeom prst="foldedCorne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2B2C8E48-F95B-AB97-CA91-12D4EA6A682A}"/>
              </a:ext>
            </a:extLst>
          </p:cNvPr>
          <p:cNvSpPr/>
          <p:nvPr/>
        </p:nvSpPr>
        <p:spPr>
          <a:xfrm>
            <a:off x="10029724" y="2341984"/>
            <a:ext cx="1586204" cy="1772817"/>
          </a:xfrm>
          <a:prstGeom prst="foldedCorne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1FA87B17-846F-9D89-DB41-00F2FFF2F3BB}"/>
              </a:ext>
            </a:extLst>
          </p:cNvPr>
          <p:cNvSpPr/>
          <p:nvPr/>
        </p:nvSpPr>
        <p:spPr>
          <a:xfrm>
            <a:off x="8241357" y="4006191"/>
            <a:ext cx="1586204" cy="1772817"/>
          </a:xfrm>
          <a:prstGeom prst="foldedCorne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3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84E2F75-76F3-DD5A-5A68-24E043CB99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3873718"/>
              </p:ext>
            </p:extLst>
          </p:nvPr>
        </p:nvGraphicFramePr>
        <p:xfrm>
          <a:off x="838200" y="1366887"/>
          <a:ext cx="5181600" cy="481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5BBC-074F-7E8C-A0C2-0AA5363C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F2EB03-4A63-6EBC-344A-ECB5BEDC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21" y="342709"/>
            <a:ext cx="9144000" cy="676656"/>
          </a:xfrm>
        </p:spPr>
        <p:txBody>
          <a:bodyPr/>
          <a:lstStyle/>
          <a:p>
            <a:r>
              <a:rPr lang="en-IN" b="1" dirty="0"/>
              <a:t>Value proposition 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5370C83-8CBE-61E3-A52F-5B2F4AF7C7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7722194"/>
              </p:ext>
            </p:extLst>
          </p:nvPr>
        </p:nvGraphicFramePr>
        <p:xfrm>
          <a:off x="6172200" y="1366887"/>
          <a:ext cx="5181600" cy="481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075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56847D-9846-2BEA-BBB5-2CE59B3DD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59" y="1446545"/>
            <a:ext cx="6052969" cy="40233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Franklin Gothic Heavy" panose="020B0903020102020204" pitchFamily="34" charset="0"/>
              </a:rPr>
              <a:t>The oldies        </a:t>
            </a:r>
            <a:r>
              <a:rPr lang="en-US" i="1" dirty="0">
                <a:solidFill>
                  <a:srgbClr val="FFFF00"/>
                </a:solidFill>
                <a:latin typeface="Franklin Gothic Heavy" panose="020B0903020102020204" pitchFamily="34" charset="0"/>
              </a:rPr>
              <a:t>                                       </a:t>
            </a:r>
            <a:r>
              <a:rPr lang="en-US" b="1" i="1" dirty="0">
                <a:solidFill>
                  <a:srgbClr val="FFFF00"/>
                </a:solidFill>
                <a:latin typeface="Franklin Gothic Heavy" panose="020B0903020102020204" pitchFamily="34" charset="0"/>
              </a:rPr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CE5EA-C9F2-77A7-34A0-D7D6921CA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444" y="1911096"/>
            <a:ext cx="6203756" cy="36845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Eras Bold ITC" panose="020B0907030504020204" pitchFamily="34" charset="0"/>
              </a:rPr>
              <a:t>Ragi milk                                                          25</a:t>
            </a:r>
          </a:p>
          <a:p>
            <a:r>
              <a:rPr lang="en-US" dirty="0">
                <a:latin typeface="Eras Bold ITC" panose="020B0907030504020204" pitchFamily="34" charset="0"/>
              </a:rPr>
              <a:t>Lassi                                                                   25</a:t>
            </a:r>
          </a:p>
          <a:p>
            <a:r>
              <a:rPr lang="en-US" dirty="0">
                <a:latin typeface="Eras Bold ITC" panose="020B0907030504020204" pitchFamily="34" charset="0"/>
              </a:rPr>
              <a:t>Ragi milkshake                                              30</a:t>
            </a:r>
          </a:p>
          <a:p>
            <a:r>
              <a:rPr lang="en-US" dirty="0">
                <a:latin typeface="Eras Bold ITC" panose="020B0907030504020204" pitchFamily="34" charset="0"/>
              </a:rPr>
              <a:t>Sol kadhi                                                          30</a:t>
            </a:r>
          </a:p>
          <a:p>
            <a:r>
              <a:rPr lang="en-US" dirty="0">
                <a:latin typeface="Eras Bold ITC" panose="020B0907030504020204" pitchFamily="34" charset="0"/>
              </a:rPr>
              <a:t>Kokum sharbath                                           30</a:t>
            </a:r>
          </a:p>
          <a:p>
            <a:r>
              <a:rPr lang="en-US" dirty="0">
                <a:latin typeface="Eras Bold ITC" panose="020B0907030504020204" pitchFamily="34" charset="0"/>
              </a:rPr>
              <a:t>Thandai                                                            30 </a:t>
            </a:r>
          </a:p>
          <a:p>
            <a:r>
              <a:rPr lang="en-US" dirty="0">
                <a:latin typeface="Eras Bold ITC" panose="020B0907030504020204" pitchFamily="34" charset="0"/>
              </a:rPr>
              <a:t>Ela neer payasam                                       </a:t>
            </a:r>
            <a:r>
              <a:rPr lang="en-GB" dirty="0">
                <a:latin typeface="Eras Bold ITC" panose="020B0907030504020204" pitchFamily="34" charset="0"/>
              </a:rPr>
              <a:t>  </a:t>
            </a:r>
            <a:r>
              <a:rPr lang="en-US" dirty="0">
                <a:latin typeface="Eras Bold ITC" panose="020B0907030504020204" pitchFamily="34" charset="0"/>
              </a:rPr>
              <a:t>30 </a:t>
            </a:r>
          </a:p>
          <a:p>
            <a:r>
              <a:rPr lang="en-US" dirty="0">
                <a:latin typeface="Eras Bold ITC" panose="020B0907030504020204" pitchFamily="34" charset="0"/>
              </a:rPr>
              <a:t>Kulukki sharbath                                         30</a:t>
            </a:r>
          </a:p>
          <a:p>
            <a:r>
              <a:rPr lang="en-US" dirty="0">
                <a:latin typeface="Eras Bold ITC" panose="020B0907030504020204" pitchFamily="34" charset="0"/>
              </a:rPr>
              <a:t>Nannari                                                          </a:t>
            </a:r>
            <a:r>
              <a:rPr lang="en-GB" dirty="0">
                <a:latin typeface="Eras Bold ITC" panose="020B0907030504020204" pitchFamily="34" charset="0"/>
              </a:rPr>
              <a:t> </a:t>
            </a:r>
            <a:r>
              <a:rPr lang="en-US" dirty="0">
                <a:latin typeface="Eras Bold ITC" panose="020B0907030504020204" pitchFamily="34" charset="0"/>
              </a:rPr>
              <a:t>30</a:t>
            </a:r>
          </a:p>
          <a:p>
            <a:r>
              <a:rPr lang="en-US" dirty="0">
                <a:latin typeface="Eras Bold ITC" panose="020B0907030504020204" pitchFamily="34" charset="0"/>
              </a:rPr>
              <a:t>Jigarthanda                                                  </a:t>
            </a:r>
            <a:r>
              <a:rPr lang="en-GB" dirty="0">
                <a:latin typeface="Eras Bold ITC" panose="020B0907030504020204" pitchFamily="34" charset="0"/>
              </a:rPr>
              <a:t> </a:t>
            </a:r>
            <a:r>
              <a:rPr lang="en-US" dirty="0">
                <a:latin typeface="Eras Bold ITC" panose="020B0907030504020204" pitchFamily="34" charset="0"/>
              </a:rPr>
              <a:t>35</a:t>
            </a:r>
          </a:p>
          <a:p>
            <a:r>
              <a:rPr lang="en-US" dirty="0">
                <a:latin typeface="Eras Bold ITC" panose="020B0907030504020204" pitchFamily="34" charset="0"/>
              </a:rPr>
              <a:t>Bael juice                                                       </a:t>
            </a:r>
            <a:r>
              <a:rPr lang="en-GB" dirty="0">
                <a:latin typeface="Eras Bold ITC" panose="020B0907030504020204" pitchFamily="34" charset="0"/>
              </a:rPr>
              <a:t> </a:t>
            </a:r>
            <a:r>
              <a:rPr lang="en-US" dirty="0">
                <a:latin typeface="Eras Bold ITC" panose="020B0907030504020204" pitchFamily="34" charset="0"/>
              </a:rPr>
              <a:t>30</a:t>
            </a:r>
          </a:p>
          <a:p>
            <a:r>
              <a:rPr lang="en-US" dirty="0">
                <a:latin typeface="Eras Bold ITC" panose="020B0907030504020204" pitchFamily="34" charset="0"/>
              </a:rPr>
              <a:t>Tangy sharbath                                          </a:t>
            </a:r>
            <a:r>
              <a:rPr lang="en-GB" dirty="0">
                <a:latin typeface="Eras Bold ITC" panose="020B0907030504020204" pitchFamily="34" charset="0"/>
              </a:rPr>
              <a:t> </a:t>
            </a:r>
            <a:r>
              <a:rPr lang="en-US" dirty="0">
                <a:latin typeface="Eras Bold ITC" panose="020B0907030504020204" pitchFamily="34" charset="0"/>
              </a:rPr>
              <a:t>30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                                       </a:t>
            </a:r>
            <a:endParaRPr lang="en-IN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E928-35E7-6369-792D-C58D58DC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FD139-252B-0EA4-39D0-56E90DC8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613" y="91059"/>
            <a:ext cx="2369823" cy="676656"/>
          </a:xfrm>
        </p:spPr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</a:t>
            </a:r>
            <a:endParaRPr lang="en-IN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F24A1E8C-72E3-A2F2-47AE-0FFFDEF77B7D}"/>
              </a:ext>
            </a:extLst>
          </p:cNvPr>
          <p:cNvSpPr/>
          <p:nvPr/>
        </p:nvSpPr>
        <p:spPr>
          <a:xfrm>
            <a:off x="7818120" y="2318608"/>
            <a:ext cx="1213105" cy="1225678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AEDA0689-E832-2599-DB59-300ABE0AE6A1}"/>
              </a:ext>
            </a:extLst>
          </p:cNvPr>
          <p:cNvSpPr/>
          <p:nvPr/>
        </p:nvSpPr>
        <p:spPr>
          <a:xfrm>
            <a:off x="8642873" y="3017855"/>
            <a:ext cx="1213105" cy="1225678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10B8A573-746C-C791-F6CF-AFE87CBDB2FF}"/>
              </a:ext>
            </a:extLst>
          </p:cNvPr>
          <p:cNvSpPr/>
          <p:nvPr/>
        </p:nvSpPr>
        <p:spPr>
          <a:xfrm>
            <a:off x="9344447" y="2203311"/>
            <a:ext cx="1213105" cy="1225678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FD766F29-9EF6-AEB6-36ED-A6B4D17BD041}"/>
              </a:ext>
            </a:extLst>
          </p:cNvPr>
          <p:cNvSpPr/>
          <p:nvPr/>
        </p:nvSpPr>
        <p:spPr>
          <a:xfrm>
            <a:off x="10101433" y="2931447"/>
            <a:ext cx="1213105" cy="122567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A3DBA0CC-3EAE-1CF0-C569-95A697890153}"/>
              </a:ext>
            </a:extLst>
          </p:cNvPr>
          <p:cNvSpPr/>
          <p:nvPr/>
        </p:nvSpPr>
        <p:spPr>
          <a:xfrm>
            <a:off x="10803007" y="2203322"/>
            <a:ext cx="1213105" cy="1225678"/>
          </a:xfrm>
          <a:prstGeom prst="diamond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88966C11-5C09-DAA0-65F6-E9D2BF0FE47A}"/>
              </a:ext>
            </a:extLst>
          </p:cNvPr>
          <p:cNvSpPr/>
          <p:nvPr/>
        </p:nvSpPr>
        <p:spPr>
          <a:xfrm>
            <a:off x="7136803" y="3281060"/>
            <a:ext cx="1213105" cy="1225678"/>
          </a:xfrm>
          <a:prstGeom prst="diamond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919F7C-B051-2085-AEBF-97BC4DA559DC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8349908" y="0"/>
            <a:ext cx="74765" cy="2318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A64D74-9578-A057-46DE-15FC42DFCE8B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9174660" y="82296"/>
            <a:ext cx="74766" cy="2935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7B4281-40B8-6D67-2FCB-28C53029A12B}"/>
              </a:ext>
            </a:extLst>
          </p:cNvPr>
          <p:cNvCxnSpPr>
            <a:stCxn id="27" idx="0"/>
          </p:cNvCxnSpPr>
          <p:nvPr/>
        </p:nvCxnSpPr>
        <p:spPr>
          <a:xfrm flipH="1" flipV="1">
            <a:off x="9950999" y="153644"/>
            <a:ext cx="1" cy="204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7C21AA-1588-BCA0-468F-C44033EFB253}"/>
              </a:ext>
            </a:extLst>
          </p:cNvPr>
          <p:cNvCxnSpPr>
            <a:stCxn id="30" idx="0"/>
          </p:cNvCxnSpPr>
          <p:nvPr/>
        </p:nvCxnSpPr>
        <p:spPr>
          <a:xfrm flipH="1" flipV="1">
            <a:off x="7628965" y="82296"/>
            <a:ext cx="114391" cy="319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AE3C65-73FA-AEC4-CA1C-2539D240C20D}"/>
              </a:ext>
            </a:extLst>
          </p:cNvPr>
          <p:cNvCxnSpPr>
            <a:stCxn id="29" idx="0"/>
          </p:cNvCxnSpPr>
          <p:nvPr/>
        </p:nvCxnSpPr>
        <p:spPr>
          <a:xfrm flipH="1" flipV="1">
            <a:off x="11382305" y="82296"/>
            <a:ext cx="27255" cy="2121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44FDEA-B1EC-74B2-237E-AD4168523A50}"/>
              </a:ext>
            </a:extLst>
          </p:cNvPr>
          <p:cNvCxnSpPr>
            <a:stCxn id="28" idx="0"/>
          </p:cNvCxnSpPr>
          <p:nvPr/>
        </p:nvCxnSpPr>
        <p:spPr>
          <a:xfrm flipH="1" flipV="1">
            <a:off x="10680731" y="0"/>
            <a:ext cx="27255" cy="293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6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39758"/>
            <a:ext cx="10515600" cy="335297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F0502020204030204" pitchFamily="34" charset="0"/>
              </a:rPr>
              <a:t>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F0502020204030204" pitchFamily="34" charset="0"/>
              </a:rPr>
              <a:t>ompetitive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F0502020204030204" pitchFamily="34" charset="0"/>
              </a:rPr>
              <a:t>  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99C0C9D-9A88-B612-EE50-DB2991538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927593"/>
              </p:ext>
            </p:extLst>
          </p:nvPr>
        </p:nvGraphicFramePr>
        <p:xfrm>
          <a:off x="268939" y="1649506"/>
          <a:ext cx="11483790" cy="4233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758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296758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9675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29675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296758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9437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Price(40-50)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Customer review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Packaging(disposable paper cups with lids)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Marketing(social media , advertisement)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  <a:cs typeface="Gill Sans SemiBold" panose="020B0502020104020203" pitchFamily="34" charset="-79"/>
                        </a:rPr>
                        <a:t>NUTRIWHEELS</a:t>
                      </a:r>
                      <a:endParaRPr lang="en-US" b="0" i="0" dirty="0">
                        <a:solidFill>
                          <a:srgbClr val="E4E70C"/>
                        </a:solidFill>
                        <a:latin typeface="Franklin Gothic Demi" panose="020B0703020102020204" pitchFamily="34" charset="0"/>
                        <a:cs typeface="Gill Sans SemiBold" panose="020B05020201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RAGHAVENDHRA JUICE BAR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SIDDHARTHA DRINKS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LAKSHMI FRESSH&amp;PLUM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Gill Sans Light" panose="020B0302020104020203" pitchFamily="34" charset="-79"/>
                        </a:rPr>
                        <a:t>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E56D-4546-E6D1-60C9-4E29B761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DFB1B5-43C1-8829-6BA1-1461AA088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061322"/>
              </p:ext>
            </p:extLst>
          </p:nvPr>
        </p:nvGraphicFramePr>
        <p:xfrm>
          <a:off x="940636" y="1042416"/>
          <a:ext cx="4626446" cy="453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E7749E-C8C5-E212-D06B-542D497B2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238822"/>
              </p:ext>
            </p:extLst>
          </p:nvPr>
        </p:nvGraphicFramePr>
        <p:xfrm>
          <a:off x="7045601" y="952768"/>
          <a:ext cx="4626446" cy="453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216C7AF6-7CD1-3935-F704-7233DBA1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199" y="153675"/>
            <a:ext cx="9724377" cy="676656"/>
          </a:xfrm>
        </p:spPr>
        <p:txBody>
          <a:bodyPr/>
          <a:lstStyle/>
          <a:p>
            <a:r>
              <a:rPr lang="en-US" sz="2800" b="1" dirty="0"/>
              <a:t>State wise        </a:t>
            </a:r>
            <a:r>
              <a:rPr lang="en-US" sz="2800" dirty="0"/>
              <a:t>                                                             </a:t>
            </a:r>
            <a:r>
              <a:rPr lang="en-US" sz="2800" b="1" dirty="0"/>
              <a:t>country wise   </a:t>
            </a:r>
            <a:r>
              <a:rPr lang="en-US" sz="2800" dirty="0"/>
              <a:t>            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1305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F643C-D94D-0077-3EA1-88D3E59AE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rgbClr val="FFF4ED"/>
                </a:solidFill>
              </a:rPr>
              <a:t>.</a:t>
            </a:r>
            <a:endParaRPr lang="en-IN" dirty="0">
              <a:solidFill>
                <a:srgbClr val="FFF4E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1D4B5-9E6F-4DD9-49EF-F6E4C3C79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21" y="1026367"/>
            <a:ext cx="3551111" cy="240263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l"/>
            <a:r>
              <a:rPr lang="en-US" dirty="0">
                <a:solidFill>
                  <a:srgbClr val="FFF4ED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IN" dirty="0">
              <a:solidFill>
                <a:srgbClr val="FFF4E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A2DB6-6F94-0F5A-62B1-B80E6E0FD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.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26937-BA47-070F-9022-66265A4BF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712986-8B7D-BA4F-791C-8060E79B42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.</a:t>
            </a:r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CEFE69-DFA7-EA34-FA63-FD7803E7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55" y="155400"/>
            <a:ext cx="5304774" cy="676656"/>
          </a:xfrm>
        </p:spPr>
        <p:txBody>
          <a:bodyPr/>
          <a:lstStyle/>
          <a:p>
            <a:r>
              <a:rPr lang="en-US" b="1" dirty="0"/>
              <a:t>Working model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6959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 design" id="{5BB9B75E-A368-4614-97CA-C549A936357F}" vid="{66BDDD71-3AB6-4D26-9C54-3E9BC0AA3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40F3C-8AB4-4243-A06A-B5999EF6002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7AE7813-FB42-416C-BEF8-5F3180DDB0F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EE26AC2-BC04-45BA-BD7C-5CDF09AA94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{C6670655-72F1-46E2-B700-723E9F8C2541}tf11964407_win32</Template>
  <TotalTime>462</TotalTime>
  <Words>360</Words>
  <Application>Microsoft Office PowerPoint</Application>
  <PresentationFormat>Widescreen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NUTRIWHEELS</vt:lpstr>
      <vt:lpstr>VISION</vt:lpstr>
      <vt:lpstr>PROBLEM STATEMENT</vt:lpstr>
      <vt:lpstr>SOLUTION</vt:lpstr>
      <vt:lpstr>Value proposition </vt:lpstr>
      <vt:lpstr>MENU</vt:lpstr>
      <vt:lpstr>Competitive  Analysis</vt:lpstr>
      <vt:lpstr>State wise                                                                     country wise                </vt:lpstr>
      <vt:lpstr>Working model</vt:lpstr>
      <vt:lpstr>Business canvas </vt:lpstr>
      <vt:lpstr>The Conqueror’s 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NUTRIWHEELS</dc:title>
  <dc:creator>surya prakash</dc:creator>
  <cp:lastModifiedBy>pooja9666564688@gmail.com</cp:lastModifiedBy>
  <cp:revision>22</cp:revision>
  <dcterms:created xsi:type="dcterms:W3CDTF">2024-01-12T08:06:29Z</dcterms:created>
  <dcterms:modified xsi:type="dcterms:W3CDTF">2024-01-15T07:31:17Z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