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03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</p:sldIdLst>
  <p:sldSz cy="5143500" cx="9144000"/>
  <p:notesSz cx="6858000" cy="9144000"/>
  <p:embeddedFontLst>
    <p:embeddedFont>
      <p:font typeface="Poppins"/>
      <p:regular r:id="rId11"/>
      <p:bold r:id="rId12"/>
      <p:italic r:id="rId13"/>
      <p:boldItalic r:id="rId14"/>
    </p:embeddedFont>
    <p:embeddedFont>
      <p:font typeface="Lato"/>
      <p:regular r:id="rId15"/>
      <p:bold r:id="rId16"/>
      <p:italic r:id="rId17"/>
      <p:boldItalic r:id="rId18"/>
    </p:embeddedFont>
    <p:embeddedFont>
      <p:font typeface="Bebas Neue"/>
      <p:regular r:id="rId1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11" Type="http://schemas.openxmlformats.org/officeDocument/2006/relationships/font" Target="fonts/Poppins-regular.fntdata"/><Relationship Id="rId10" Type="http://schemas.openxmlformats.org/officeDocument/2006/relationships/slide" Target="slides/slide5.xml"/><Relationship Id="rId13" Type="http://schemas.openxmlformats.org/officeDocument/2006/relationships/font" Target="fonts/Poppins-italic.fntdata"/><Relationship Id="rId12" Type="http://schemas.openxmlformats.org/officeDocument/2006/relationships/font" Target="fonts/Poppins-bold.fntdata"/><Relationship Id="rId15" Type="http://schemas.openxmlformats.org/officeDocument/2006/relationships/font" Target="fonts/Lato-regular.fntdata"/><Relationship Id="rId14" Type="http://schemas.openxmlformats.org/officeDocument/2006/relationships/font" Target="fonts/Poppins-boldItalic.fntdata"/><Relationship Id="rId17" Type="http://schemas.openxmlformats.org/officeDocument/2006/relationships/font" Target="fonts/Lato-italic.fntdata"/><Relationship Id="rId16" Type="http://schemas.openxmlformats.org/officeDocument/2006/relationships/font" Target="fonts/Lato-bold.fntdata"/><Relationship Id="rId19" Type="http://schemas.openxmlformats.org/officeDocument/2006/relationships/font" Target="fonts/BebasNeue-regular.fntdata"/><Relationship Id="rId18" Type="http://schemas.openxmlformats.org/officeDocument/2006/relationships/font" Target="fonts/Lato-bold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73" name="Google Shape;127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9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81" name="Google Shape;1281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88" name="Shape 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" name="Google Shape;1289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90" name="Google Shape;1290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95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297" name="Google Shape;1297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5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07" name="Google Shape;1307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0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416600" y="267575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 rot="613861">
            <a:off x="119049" y="383507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 rot="613861">
            <a:off x="-153466" y="4030354"/>
            <a:ext cx="310712" cy="1051046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16" name="Google Shape;16;p2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21;p2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3" name="Google Shape;23;p2"/>
          <p:cNvSpPr txBox="1"/>
          <p:nvPr>
            <p:ph idx="1" type="body"/>
          </p:nvPr>
        </p:nvSpPr>
        <p:spPr>
          <a:xfrm>
            <a:off x="727300" y="1180075"/>
            <a:ext cx="7689300" cy="342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24" name="Google Shape;24;p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45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11"/>
          <p:cNvSpPr/>
          <p:nvPr/>
        </p:nvSpPr>
        <p:spPr>
          <a:xfrm>
            <a:off x="-526450" y="-5064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" name="Google Shape;247;p11"/>
          <p:cNvGrpSpPr/>
          <p:nvPr/>
        </p:nvGrpSpPr>
        <p:grpSpPr>
          <a:xfrm rot="-10546643">
            <a:off x="546662" y="96509"/>
            <a:ext cx="551194" cy="657124"/>
            <a:chOff x="2636175" y="248775"/>
            <a:chExt cx="422325" cy="503450"/>
          </a:xfrm>
        </p:grpSpPr>
        <p:sp>
          <p:nvSpPr>
            <p:cNvPr id="248" name="Google Shape;248;p11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1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1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3" name="Google Shape;253;p11"/>
          <p:cNvSpPr/>
          <p:nvPr/>
        </p:nvSpPr>
        <p:spPr>
          <a:xfrm rot="6865797">
            <a:off x="1753661" y="423729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11"/>
          <p:cNvSpPr/>
          <p:nvPr/>
        </p:nvSpPr>
        <p:spPr>
          <a:xfrm rot="-492515">
            <a:off x="1849346" y="4414900"/>
            <a:ext cx="295313" cy="52846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11"/>
          <p:cNvSpPr txBox="1"/>
          <p:nvPr>
            <p:ph type="title"/>
          </p:nvPr>
        </p:nvSpPr>
        <p:spPr>
          <a:xfrm>
            <a:off x="727350" y="1047338"/>
            <a:ext cx="4461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56" name="Google Shape;256;p11"/>
          <p:cNvSpPr txBox="1"/>
          <p:nvPr>
            <p:ph idx="1" type="body"/>
          </p:nvPr>
        </p:nvSpPr>
        <p:spPr>
          <a:xfrm>
            <a:off x="727300" y="1556075"/>
            <a:ext cx="4607400" cy="25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257" name="Google Shape;257;p11"/>
          <p:cNvSpPr/>
          <p:nvPr/>
        </p:nvSpPr>
        <p:spPr>
          <a:xfrm flipH="1" rot="-399774">
            <a:off x="1743014" y="259000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8" name="Google Shape;258;p11"/>
          <p:cNvGrpSpPr/>
          <p:nvPr/>
        </p:nvGrpSpPr>
        <p:grpSpPr>
          <a:xfrm flipH="1" rot="457519">
            <a:off x="7977255" y="-6889"/>
            <a:ext cx="878904" cy="1093489"/>
            <a:chOff x="-82549" y="4170315"/>
            <a:chExt cx="878866" cy="1093442"/>
          </a:xfrm>
        </p:grpSpPr>
        <p:sp>
          <p:nvSpPr>
            <p:cNvPr id="259" name="Google Shape;259;p1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2" name="Google Shape;262;p11"/>
          <p:cNvSpPr/>
          <p:nvPr/>
        </p:nvSpPr>
        <p:spPr>
          <a:xfrm rot="-1820385">
            <a:off x="8175018" y="4523240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2"/>
        </a:solidFill>
      </p:bgPr>
    </p:bg>
    <p:spTree>
      <p:nvGrpSpPr>
        <p:cNvPr id="264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12"/>
          <p:cNvSpPr/>
          <p:nvPr/>
        </p:nvSpPr>
        <p:spPr>
          <a:xfrm>
            <a:off x="8034850" y="346637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12"/>
          <p:cNvSpPr/>
          <p:nvPr/>
        </p:nvSpPr>
        <p:spPr>
          <a:xfrm rot="613861">
            <a:off x="10574" y="3889329"/>
            <a:ext cx="373548" cy="1285457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7" name="Google Shape;267;p12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268" name="Google Shape;268;p12"/>
            <p:cNvSpPr/>
            <p:nvPr/>
          </p:nvSpPr>
          <p:spPr>
            <a:xfrm>
              <a:off x="280234" y="4794219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457311" y="4682775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313169" y="4487163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134059" y="4604537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539649" y="4302869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3" name="Google Shape;273;p12"/>
          <p:cNvSpPr/>
          <p:nvPr/>
        </p:nvSpPr>
        <p:spPr>
          <a:xfrm rot="-3837907">
            <a:off x="4113214" y="3691605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12"/>
          <p:cNvSpPr/>
          <p:nvPr/>
        </p:nvSpPr>
        <p:spPr>
          <a:xfrm rot="3185757">
            <a:off x="6968389" y="-258061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5" name="Google Shape;275;p12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276" name="Google Shape;276;p12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280;p12"/>
          <p:cNvGrpSpPr/>
          <p:nvPr/>
        </p:nvGrpSpPr>
        <p:grpSpPr>
          <a:xfrm>
            <a:off x="7754005" y="3962370"/>
            <a:ext cx="1292352" cy="1145021"/>
            <a:chOff x="7754005" y="3962370"/>
            <a:chExt cx="1292352" cy="1145021"/>
          </a:xfrm>
        </p:grpSpPr>
        <p:sp>
          <p:nvSpPr>
            <p:cNvPr id="281" name="Google Shape;281;p12"/>
            <p:cNvSpPr/>
            <p:nvPr/>
          </p:nvSpPr>
          <p:spPr>
            <a:xfrm flipH="1" rot="-775894">
              <a:off x="8734532" y="3972164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2"/>
            <p:cNvSpPr/>
            <p:nvPr/>
          </p:nvSpPr>
          <p:spPr>
            <a:xfrm flipH="1" rot="-775894">
              <a:off x="8422334" y="3978406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2"/>
            <p:cNvSpPr/>
            <p:nvPr/>
          </p:nvSpPr>
          <p:spPr>
            <a:xfrm flipH="1" rot="-775894">
              <a:off x="8135956" y="4039029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2"/>
            <p:cNvSpPr/>
            <p:nvPr/>
          </p:nvSpPr>
          <p:spPr>
            <a:xfrm flipH="1" rot="-775894">
              <a:off x="7864388" y="4083343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5" name="Google Shape;285;p12"/>
          <p:cNvSpPr/>
          <p:nvPr/>
        </p:nvSpPr>
        <p:spPr>
          <a:xfrm>
            <a:off x="-149501" y="-84327"/>
            <a:ext cx="1908383" cy="1113173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6" name="Google Shape;286;p12"/>
          <p:cNvGrpSpPr/>
          <p:nvPr/>
        </p:nvGrpSpPr>
        <p:grpSpPr>
          <a:xfrm>
            <a:off x="304333" y="142909"/>
            <a:ext cx="751383" cy="993700"/>
            <a:chOff x="304333" y="142909"/>
            <a:chExt cx="751383" cy="993700"/>
          </a:xfrm>
        </p:grpSpPr>
        <p:sp>
          <p:nvSpPr>
            <p:cNvPr id="287" name="Google Shape;287;p12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" name="Google Shape;290;p12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2"/>
          <p:cNvSpPr txBox="1"/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92" name="Google Shape;292;p12"/>
          <p:cNvSpPr/>
          <p:nvPr/>
        </p:nvSpPr>
        <p:spPr>
          <a:xfrm>
            <a:off x="8724400" y="17236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2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12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1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3"/>
          <p:cNvSpPr/>
          <p:nvPr/>
        </p:nvSpPr>
        <p:spPr>
          <a:xfrm rot="9482715">
            <a:off x="-781312" y="2986"/>
            <a:ext cx="1866368" cy="1551451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8" name="Google Shape;298;p13"/>
          <p:cNvGrpSpPr/>
          <p:nvPr/>
        </p:nvGrpSpPr>
        <p:grpSpPr>
          <a:xfrm>
            <a:off x="157588" y="-289649"/>
            <a:ext cx="1219991" cy="1237898"/>
            <a:chOff x="157588" y="-289649"/>
            <a:chExt cx="1219991" cy="1237898"/>
          </a:xfrm>
        </p:grpSpPr>
        <p:sp>
          <p:nvSpPr>
            <p:cNvPr id="299" name="Google Shape;299;p13"/>
            <p:cNvSpPr/>
            <p:nvPr/>
          </p:nvSpPr>
          <p:spPr>
            <a:xfrm>
              <a:off x="157588" y="-194325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464966" y="-262240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830730" y="-271769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1123796" y="-289649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13"/>
          <p:cNvSpPr/>
          <p:nvPr/>
        </p:nvSpPr>
        <p:spPr>
          <a:xfrm rot="410715">
            <a:off x="576288" y="4339232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13"/>
          <p:cNvSpPr/>
          <p:nvPr/>
        </p:nvSpPr>
        <p:spPr>
          <a:xfrm rot="448387">
            <a:off x="8359750" y="5454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3"/>
          <p:cNvSpPr txBox="1"/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06" name="Google Shape;306;p13"/>
          <p:cNvSpPr txBox="1"/>
          <p:nvPr>
            <p:ph idx="1" type="subTitle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7" name="Google Shape;307;p13"/>
          <p:cNvSpPr/>
          <p:nvPr/>
        </p:nvSpPr>
        <p:spPr>
          <a:xfrm>
            <a:off x="8029176" y="3981964"/>
            <a:ext cx="1348731" cy="124336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1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2"/>
        </a:solidFill>
      </p:bgPr>
    </p:bg>
    <p:spTree>
      <p:nvGrpSpPr>
        <p:cNvPr id="309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14"/>
          <p:cNvSpPr/>
          <p:nvPr/>
        </p:nvSpPr>
        <p:spPr>
          <a:xfrm flipH="1" rot="1086392">
            <a:off x="-320109" y="4231721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" name="Google Shape;311;p14"/>
          <p:cNvGrpSpPr/>
          <p:nvPr/>
        </p:nvGrpSpPr>
        <p:grpSpPr>
          <a:xfrm>
            <a:off x="913491" y="4201150"/>
            <a:ext cx="1383680" cy="1443733"/>
            <a:chOff x="8085816" y="1478000"/>
            <a:chExt cx="1383680" cy="1443733"/>
          </a:xfrm>
        </p:grpSpPr>
        <p:sp>
          <p:nvSpPr>
            <p:cNvPr id="312" name="Google Shape;312;p1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" name="Google Shape;316;p14"/>
          <p:cNvSpPr/>
          <p:nvPr/>
        </p:nvSpPr>
        <p:spPr>
          <a:xfrm>
            <a:off x="3793400" y="381450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14"/>
          <p:cNvSpPr/>
          <p:nvPr/>
        </p:nvSpPr>
        <p:spPr>
          <a:xfrm rot="292123">
            <a:off x="287708" y="381448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8" name="Google Shape;318;p14"/>
          <p:cNvGrpSpPr/>
          <p:nvPr/>
        </p:nvGrpSpPr>
        <p:grpSpPr>
          <a:xfrm>
            <a:off x="8416805" y="-121990"/>
            <a:ext cx="518742" cy="618388"/>
            <a:chOff x="2636175" y="248775"/>
            <a:chExt cx="422325" cy="503450"/>
          </a:xfrm>
        </p:grpSpPr>
        <p:sp>
          <p:nvSpPr>
            <p:cNvPr id="319" name="Google Shape;319;p14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4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4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4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4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14"/>
          <p:cNvSpPr/>
          <p:nvPr/>
        </p:nvSpPr>
        <p:spPr>
          <a:xfrm rot="-1251821">
            <a:off x="8366893" y="4048242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14"/>
          <p:cNvSpPr txBox="1"/>
          <p:nvPr>
            <p:ph type="title"/>
          </p:nvPr>
        </p:nvSpPr>
        <p:spPr>
          <a:xfrm>
            <a:off x="4629200" y="539850"/>
            <a:ext cx="3787500" cy="109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326" name="Google Shape;326;p1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accent2"/>
        </a:solidFill>
      </p:bgPr>
    </p:bg>
    <p:spTree>
      <p:nvGrpSpPr>
        <p:cNvPr id="327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15"/>
          <p:cNvSpPr/>
          <p:nvPr/>
        </p:nvSpPr>
        <p:spPr>
          <a:xfrm rot="-3883519">
            <a:off x="-167732" y="3097253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9" name="Google Shape;329;p15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330" name="Google Shape;330;p15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5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5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5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4" name="Google Shape;334;p15"/>
          <p:cNvSpPr/>
          <p:nvPr/>
        </p:nvSpPr>
        <p:spPr>
          <a:xfrm rot="7898116">
            <a:off x="7852656" y="35753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15"/>
          <p:cNvSpPr/>
          <p:nvPr/>
        </p:nvSpPr>
        <p:spPr>
          <a:xfrm rot="504363">
            <a:off x="6922883" y="-29224"/>
            <a:ext cx="1951202" cy="113815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15"/>
          <p:cNvSpPr/>
          <p:nvPr/>
        </p:nvSpPr>
        <p:spPr>
          <a:xfrm>
            <a:off x="8469650" y="567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7" name="Google Shape;337;p15"/>
          <p:cNvGrpSpPr/>
          <p:nvPr/>
        </p:nvGrpSpPr>
        <p:grpSpPr>
          <a:xfrm>
            <a:off x="30" y="28682"/>
            <a:ext cx="1292352" cy="1145022"/>
            <a:chOff x="30" y="28682"/>
            <a:chExt cx="1292352" cy="1145022"/>
          </a:xfrm>
        </p:grpSpPr>
        <p:sp>
          <p:nvSpPr>
            <p:cNvPr id="338" name="Google Shape;338;p15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5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5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5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2" name="Google Shape;342;p15"/>
          <p:cNvSpPr/>
          <p:nvPr/>
        </p:nvSpPr>
        <p:spPr>
          <a:xfrm rot="4784323">
            <a:off x="2191680" y="4345457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15"/>
          <p:cNvSpPr/>
          <p:nvPr/>
        </p:nvSpPr>
        <p:spPr>
          <a:xfrm rot="3814763">
            <a:off x="1979073" y="4265453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15"/>
          <p:cNvSpPr txBox="1"/>
          <p:nvPr>
            <p:ph hasCustomPrompt="1" type="title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5" name="Google Shape;345;p15"/>
          <p:cNvSpPr txBox="1"/>
          <p:nvPr>
            <p:ph idx="1" type="subTitle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46" name="Google Shape;346;p15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15"/>
          <p:cNvSpPr/>
          <p:nvPr/>
        </p:nvSpPr>
        <p:spPr>
          <a:xfrm rot="-470258">
            <a:off x="2731850" y="48470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" name="Google Shape;348;p1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49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16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" name="Google Shape;351;p1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 1">
  <p:cSld name="CUSTOM_15">
    <p:bg>
      <p:bgPr>
        <a:solidFill>
          <a:schemeClr val="accent4"/>
        </a:solidFill>
      </p:bgPr>
    </p:bg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7"/>
          <p:cNvSpPr/>
          <p:nvPr/>
        </p:nvSpPr>
        <p:spPr>
          <a:xfrm rot="-3837907">
            <a:off x="91226" y="-629320"/>
            <a:ext cx="917562" cy="1934008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" name="Google Shape;354;p17"/>
          <p:cNvSpPr/>
          <p:nvPr/>
        </p:nvSpPr>
        <p:spPr>
          <a:xfrm rot="3185757">
            <a:off x="-417624" y="4413139"/>
            <a:ext cx="1444252" cy="133137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" name="Google Shape;355;p17"/>
          <p:cNvGrpSpPr/>
          <p:nvPr/>
        </p:nvGrpSpPr>
        <p:grpSpPr>
          <a:xfrm>
            <a:off x="120513" y="790825"/>
            <a:ext cx="252200" cy="279550"/>
            <a:chOff x="4295963" y="4660625"/>
            <a:chExt cx="252200" cy="279550"/>
          </a:xfrm>
        </p:grpSpPr>
        <p:sp>
          <p:nvSpPr>
            <p:cNvPr id="356" name="Google Shape;356;p17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" name="Google Shape;360;p17"/>
          <p:cNvGrpSpPr/>
          <p:nvPr/>
        </p:nvGrpSpPr>
        <p:grpSpPr>
          <a:xfrm>
            <a:off x="-378667" y="3278284"/>
            <a:ext cx="751383" cy="993700"/>
            <a:chOff x="304333" y="142909"/>
            <a:chExt cx="751383" cy="993700"/>
          </a:xfrm>
        </p:grpSpPr>
        <p:sp>
          <p:nvSpPr>
            <p:cNvPr id="361" name="Google Shape;361;p17"/>
            <p:cNvSpPr/>
            <p:nvPr/>
          </p:nvSpPr>
          <p:spPr>
            <a:xfrm>
              <a:off x="304333" y="165476"/>
              <a:ext cx="224671" cy="971133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605477" y="157631"/>
              <a:ext cx="196196" cy="96819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846767" y="142909"/>
              <a:ext cx="208949" cy="945047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4" name="Google Shape;364;p17"/>
          <p:cNvSpPr/>
          <p:nvPr/>
        </p:nvSpPr>
        <p:spPr>
          <a:xfrm>
            <a:off x="3150863" y="-42857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" name="Google Shape;365;p17"/>
          <p:cNvSpPr/>
          <p:nvPr/>
        </p:nvSpPr>
        <p:spPr>
          <a:xfrm rot="399578">
            <a:off x="5123102" y="27330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" name="Google Shape;366;p17"/>
          <p:cNvSpPr/>
          <p:nvPr/>
        </p:nvSpPr>
        <p:spPr>
          <a:xfrm rot="399578">
            <a:off x="402352" y="1958452"/>
            <a:ext cx="295314" cy="52846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17"/>
          <p:cNvSpPr txBox="1"/>
          <p:nvPr>
            <p:ph type="title"/>
          </p:nvPr>
        </p:nvSpPr>
        <p:spPr>
          <a:xfrm>
            <a:off x="733326" y="1384800"/>
            <a:ext cx="5024100" cy="23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368" name="Google Shape;368;p1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1">
  <p:cSld name="CUSTOM_16">
    <p:bg>
      <p:bgPr>
        <a:solidFill>
          <a:schemeClr val="accent4"/>
        </a:solidFill>
      </p:bgPr>
    </p:bg>
    <p:spTree>
      <p:nvGrpSpPr>
        <p:cNvPr id="369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8"/>
          <p:cNvSpPr txBox="1"/>
          <p:nvPr>
            <p:ph type="title"/>
          </p:nvPr>
        </p:nvSpPr>
        <p:spPr>
          <a:xfrm>
            <a:off x="3713650" y="1633350"/>
            <a:ext cx="4746600" cy="151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1" name="Google Shape;371;p18"/>
          <p:cNvSpPr txBox="1"/>
          <p:nvPr>
            <p:ph idx="1" type="subTitle"/>
          </p:nvPr>
        </p:nvSpPr>
        <p:spPr>
          <a:xfrm>
            <a:off x="3713867" y="3144450"/>
            <a:ext cx="47460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72" name="Google Shape;372;p18"/>
          <p:cNvSpPr/>
          <p:nvPr/>
        </p:nvSpPr>
        <p:spPr>
          <a:xfrm rot="4784323">
            <a:off x="8882905" y="-454380"/>
            <a:ext cx="373583" cy="128557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18"/>
          <p:cNvSpPr/>
          <p:nvPr/>
        </p:nvSpPr>
        <p:spPr>
          <a:xfrm rot="3814763">
            <a:off x="8670298" y="-534384"/>
            <a:ext cx="310730" cy="105110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" name="Google Shape;374;p18"/>
          <p:cNvSpPr/>
          <p:nvPr/>
        </p:nvSpPr>
        <p:spPr>
          <a:xfrm rot="-3883519">
            <a:off x="8589268" y="4230278"/>
            <a:ext cx="1216485" cy="112147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5" name="Google Shape;375;p18"/>
          <p:cNvGrpSpPr/>
          <p:nvPr/>
        </p:nvGrpSpPr>
        <p:grpSpPr>
          <a:xfrm>
            <a:off x="7392305" y="4415732"/>
            <a:ext cx="1292352" cy="1145022"/>
            <a:chOff x="30" y="28682"/>
            <a:chExt cx="1292352" cy="1145022"/>
          </a:xfrm>
        </p:grpSpPr>
        <p:sp>
          <p:nvSpPr>
            <p:cNvPr id="376" name="Google Shape;376;p18"/>
            <p:cNvSpPr/>
            <p:nvPr/>
          </p:nvSpPr>
          <p:spPr>
            <a:xfrm flipH="1" rot="-775894">
              <a:off x="980557" y="38476"/>
              <a:ext cx="201682" cy="1007216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8"/>
            <p:cNvSpPr/>
            <p:nvPr/>
          </p:nvSpPr>
          <p:spPr>
            <a:xfrm flipH="1" rot="-775894">
              <a:off x="668359" y="44718"/>
              <a:ext cx="240532" cy="1039779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8"/>
            <p:cNvSpPr/>
            <p:nvPr/>
          </p:nvSpPr>
          <p:spPr>
            <a:xfrm flipH="1" rot="-775894">
              <a:off x="381981" y="105342"/>
              <a:ext cx="210046" cy="1036633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8"/>
            <p:cNvSpPr/>
            <p:nvPr/>
          </p:nvSpPr>
          <p:spPr>
            <a:xfrm flipH="1" rot="-775894">
              <a:off x="110413" y="149656"/>
              <a:ext cx="223699" cy="101184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0" name="Google Shape;380;p18"/>
          <p:cNvGrpSpPr/>
          <p:nvPr/>
        </p:nvGrpSpPr>
        <p:grpSpPr>
          <a:xfrm>
            <a:off x="5960763" y="157325"/>
            <a:ext cx="252200" cy="279550"/>
            <a:chOff x="4295963" y="4660625"/>
            <a:chExt cx="252200" cy="279550"/>
          </a:xfrm>
        </p:grpSpPr>
        <p:sp>
          <p:nvSpPr>
            <p:cNvPr id="381" name="Google Shape;381;p18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18"/>
          <p:cNvSpPr/>
          <p:nvPr/>
        </p:nvSpPr>
        <p:spPr>
          <a:xfrm>
            <a:off x="6392850" y="-403525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1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1">
  <p:cSld name="BLANK_1_1_1">
    <p:bg>
      <p:bgPr>
        <a:solidFill>
          <a:schemeClr val="accent4"/>
        </a:solidFill>
      </p:bgPr>
    </p:bg>
    <p:spTree>
      <p:nvGrpSpPr>
        <p:cNvPr id="387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19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19"/>
          <p:cNvSpPr txBox="1"/>
          <p:nvPr>
            <p:ph type="title"/>
          </p:nvPr>
        </p:nvSpPr>
        <p:spPr>
          <a:xfrm>
            <a:off x="4017275" y="3609738"/>
            <a:ext cx="4434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90" name="Google Shape;390;p19"/>
          <p:cNvSpPr txBox="1"/>
          <p:nvPr>
            <p:ph idx="1" type="subTitle"/>
          </p:nvPr>
        </p:nvSpPr>
        <p:spPr>
          <a:xfrm>
            <a:off x="4017275" y="1068763"/>
            <a:ext cx="4436700" cy="254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91" name="Google Shape;391;p1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_3">
    <p:spTree>
      <p:nvGrpSpPr>
        <p:cNvPr id="392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20"/>
          <p:cNvSpPr/>
          <p:nvPr/>
        </p:nvSpPr>
        <p:spPr>
          <a:xfrm rot="-1842127">
            <a:off x="-705121" y="-191832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4" name="Google Shape;394;p20"/>
          <p:cNvGrpSpPr/>
          <p:nvPr/>
        </p:nvGrpSpPr>
        <p:grpSpPr>
          <a:xfrm>
            <a:off x="8416696" y="4403689"/>
            <a:ext cx="767865" cy="830189"/>
            <a:chOff x="-128479" y="3907789"/>
            <a:chExt cx="767865" cy="830189"/>
          </a:xfrm>
        </p:grpSpPr>
        <p:sp>
          <p:nvSpPr>
            <p:cNvPr id="395" name="Google Shape;395;p20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0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0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8" name="Google Shape;398;p20"/>
          <p:cNvSpPr/>
          <p:nvPr/>
        </p:nvSpPr>
        <p:spPr>
          <a:xfrm>
            <a:off x="854050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20"/>
          <p:cNvSpPr/>
          <p:nvPr/>
        </p:nvSpPr>
        <p:spPr>
          <a:xfrm rot="1871850">
            <a:off x="-127448" y="4201573"/>
            <a:ext cx="1894970" cy="1037621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0" name="Google Shape;400;p20"/>
          <p:cNvGrpSpPr/>
          <p:nvPr/>
        </p:nvGrpSpPr>
        <p:grpSpPr>
          <a:xfrm>
            <a:off x="1583602" y="4545438"/>
            <a:ext cx="315649" cy="349878"/>
            <a:chOff x="4846427" y="-66500"/>
            <a:chExt cx="315649" cy="349878"/>
          </a:xfrm>
        </p:grpSpPr>
        <p:sp>
          <p:nvSpPr>
            <p:cNvPr id="401" name="Google Shape;401;p20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0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0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0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5" name="Google Shape;405;p20"/>
          <p:cNvSpPr/>
          <p:nvPr/>
        </p:nvSpPr>
        <p:spPr>
          <a:xfrm rot="7589800">
            <a:off x="8284401" y="-296009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20"/>
          <p:cNvSpPr/>
          <p:nvPr/>
        </p:nvSpPr>
        <p:spPr>
          <a:xfrm rot="650906">
            <a:off x="7923891" y="140016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20"/>
          <p:cNvSpPr txBox="1"/>
          <p:nvPr>
            <p:ph type="title"/>
          </p:nvPr>
        </p:nvSpPr>
        <p:spPr>
          <a:xfrm>
            <a:off x="3048125" y="7398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08" name="Google Shape;408;p20"/>
          <p:cNvSpPr txBox="1"/>
          <p:nvPr>
            <p:ph idx="1" type="subTitle"/>
          </p:nvPr>
        </p:nvSpPr>
        <p:spPr>
          <a:xfrm>
            <a:off x="6239000" y="7941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" name="Google Shape;409;p20"/>
          <p:cNvSpPr txBox="1"/>
          <p:nvPr>
            <p:ph idx="2" type="title"/>
          </p:nvPr>
        </p:nvSpPr>
        <p:spPr>
          <a:xfrm>
            <a:off x="3048125" y="213045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0" name="Google Shape;410;p20"/>
          <p:cNvSpPr txBox="1"/>
          <p:nvPr>
            <p:ph idx="3" type="subTitle"/>
          </p:nvPr>
        </p:nvSpPr>
        <p:spPr>
          <a:xfrm>
            <a:off x="6239000" y="218475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1" name="Google Shape;411;p20"/>
          <p:cNvSpPr txBox="1"/>
          <p:nvPr>
            <p:ph idx="4" type="title"/>
          </p:nvPr>
        </p:nvSpPr>
        <p:spPr>
          <a:xfrm>
            <a:off x="3048125" y="3575400"/>
            <a:ext cx="30291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2" name="Google Shape;412;p20"/>
          <p:cNvSpPr txBox="1"/>
          <p:nvPr>
            <p:ph idx="5" type="subTitle"/>
          </p:nvPr>
        </p:nvSpPr>
        <p:spPr>
          <a:xfrm>
            <a:off x="6239000" y="3629700"/>
            <a:ext cx="2177700" cy="719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3" name="Google Shape;413;p2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3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7" name="Google Shape;27;p3"/>
          <p:cNvSpPr/>
          <p:nvPr/>
        </p:nvSpPr>
        <p:spPr>
          <a:xfrm rot="889759">
            <a:off x="7648293" y="-795808"/>
            <a:ext cx="1866274" cy="1551373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8139895" y="419264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/>
          <p:nvPr/>
        </p:nvSpPr>
        <p:spPr>
          <a:xfrm rot="1579595">
            <a:off x="216948" y="14355"/>
            <a:ext cx="310695" cy="105098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Google Shape;30;p3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31" name="Google Shape;31;p3"/>
            <p:cNvSpPr/>
            <p:nvPr/>
          </p:nvSpPr>
          <p:spPr>
            <a:xfrm>
              <a:off x="8324625" y="5808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8501702" y="4694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8357560" y="2738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8178450" y="3911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8584040" y="895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" name="Google Shape;36;p3"/>
          <p:cNvSpPr/>
          <p:nvPr/>
        </p:nvSpPr>
        <p:spPr>
          <a:xfrm rot="535568">
            <a:off x="8389291" y="4100132"/>
            <a:ext cx="251651" cy="428694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37;p3"/>
          <p:cNvSpPr/>
          <p:nvPr/>
        </p:nvSpPr>
        <p:spPr>
          <a:xfrm rot="1204829">
            <a:off x="-52255" y="-473928"/>
            <a:ext cx="417921" cy="1413700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8;p3"/>
          <p:cNvSpPr/>
          <p:nvPr/>
        </p:nvSpPr>
        <p:spPr>
          <a:xfrm>
            <a:off x="1061450" y="45322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" name="Google Shape;39;p3"/>
          <p:cNvGrpSpPr/>
          <p:nvPr/>
        </p:nvGrpSpPr>
        <p:grpSpPr>
          <a:xfrm>
            <a:off x="1985746" y="46070"/>
            <a:ext cx="420045" cy="373712"/>
            <a:chOff x="295547" y="4265443"/>
            <a:chExt cx="483087" cy="429801"/>
          </a:xfrm>
        </p:grpSpPr>
        <p:sp>
          <p:nvSpPr>
            <p:cNvPr id="40" name="Google Shape;40;p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42;p3"/>
          <p:cNvSpPr/>
          <p:nvPr/>
        </p:nvSpPr>
        <p:spPr>
          <a:xfrm flipH="1" rot="-31007">
            <a:off x="250301" y="4816747"/>
            <a:ext cx="376745" cy="382689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Google Shape;43;p3"/>
          <p:cNvSpPr/>
          <p:nvPr/>
        </p:nvSpPr>
        <p:spPr>
          <a:xfrm flipH="1" rot="-31007">
            <a:off x="-84679" y="4514243"/>
            <a:ext cx="1035617" cy="687643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44;p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BLANK_1_1_1_1_1_1_3_1"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21"/>
          <p:cNvSpPr txBox="1"/>
          <p:nvPr>
            <p:ph type="title"/>
          </p:nvPr>
        </p:nvSpPr>
        <p:spPr>
          <a:xfrm>
            <a:off x="727763" y="2777458"/>
            <a:ext cx="35379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6" name="Google Shape;416;p21"/>
          <p:cNvSpPr txBox="1"/>
          <p:nvPr>
            <p:ph idx="1" type="subTitle"/>
          </p:nvPr>
        </p:nvSpPr>
        <p:spPr>
          <a:xfrm>
            <a:off x="727313" y="3295544"/>
            <a:ext cx="3538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7" name="Google Shape;417;p21"/>
          <p:cNvSpPr txBox="1"/>
          <p:nvPr>
            <p:ph idx="2" type="title"/>
          </p:nvPr>
        </p:nvSpPr>
        <p:spPr>
          <a:xfrm>
            <a:off x="4881938" y="2777456"/>
            <a:ext cx="3534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418" name="Google Shape;418;p21"/>
          <p:cNvSpPr txBox="1"/>
          <p:nvPr>
            <p:ph idx="3" type="subTitle"/>
          </p:nvPr>
        </p:nvSpPr>
        <p:spPr>
          <a:xfrm>
            <a:off x="4881488" y="3295559"/>
            <a:ext cx="35352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9" name="Google Shape;419;p21"/>
          <p:cNvSpPr txBox="1"/>
          <p:nvPr>
            <p:ph idx="4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20" name="Google Shape;420;p21"/>
          <p:cNvSpPr/>
          <p:nvPr/>
        </p:nvSpPr>
        <p:spPr>
          <a:xfrm rot="-3030967">
            <a:off x="-750782" y="43787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1" name="Google Shape;421;p21"/>
          <p:cNvGrpSpPr/>
          <p:nvPr/>
        </p:nvGrpSpPr>
        <p:grpSpPr>
          <a:xfrm>
            <a:off x="241512" y="4543626"/>
            <a:ext cx="1219992" cy="1237898"/>
            <a:chOff x="727287" y="3991176"/>
            <a:chExt cx="1219992" cy="1237898"/>
          </a:xfrm>
        </p:grpSpPr>
        <p:sp>
          <p:nvSpPr>
            <p:cNvPr id="422" name="Google Shape;422;p21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1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1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1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" name="Google Shape;426;p21"/>
          <p:cNvSpPr/>
          <p:nvPr/>
        </p:nvSpPr>
        <p:spPr>
          <a:xfrm>
            <a:off x="-657225" y="-356068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7" name="Google Shape;427;p21"/>
          <p:cNvGrpSpPr/>
          <p:nvPr/>
        </p:nvGrpSpPr>
        <p:grpSpPr>
          <a:xfrm>
            <a:off x="-677022" y="1099313"/>
            <a:ext cx="1270599" cy="1053621"/>
            <a:chOff x="-142022" y="90588"/>
            <a:chExt cx="1270599" cy="1053621"/>
          </a:xfrm>
        </p:grpSpPr>
        <p:sp>
          <p:nvSpPr>
            <p:cNvPr id="428" name="Google Shape;428;p2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2" name="Google Shape;442;p21"/>
          <p:cNvSpPr/>
          <p:nvPr/>
        </p:nvSpPr>
        <p:spPr>
          <a:xfrm rot="-2048291">
            <a:off x="1348950" y="-298112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21"/>
          <p:cNvSpPr/>
          <p:nvPr/>
        </p:nvSpPr>
        <p:spPr>
          <a:xfrm rot="487433">
            <a:off x="7938703" y="28230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4" name="Google Shape;444;p21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445" name="Google Shape;445;p21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1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1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1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0" name="Google Shape;450;p21"/>
          <p:cNvSpPr/>
          <p:nvPr/>
        </p:nvSpPr>
        <p:spPr>
          <a:xfrm>
            <a:off x="8722895" y="3127890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21"/>
          <p:cNvSpPr/>
          <p:nvPr/>
        </p:nvSpPr>
        <p:spPr>
          <a:xfrm>
            <a:off x="8544263" y="2812238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21"/>
          <p:cNvSpPr/>
          <p:nvPr/>
        </p:nvSpPr>
        <p:spPr>
          <a:xfrm>
            <a:off x="8720663" y="4931366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1"/>
          <p:cNvSpPr/>
          <p:nvPr/>
        </p:nvSpPr>
        <p:spPr>
          <a:xfrm>
            <a:off x="8395413" y="4628825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21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5" name="Google Shape;455;p21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56" name="Google Shape;456;p21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1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1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1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1"/>
          <p:cNvSpPr/>
          <p:nvPr/>
        </p:nvSpPr>
        <p:spPr>
          <a:xfrm>
            <a:off x="5158600" y="1573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21"/>
          <p:cNvSpPr/>
          <p:nvPr/>
        </p:nvSpPr>
        <p:spPr>
          <a:xfrm>
            <a:off x="260200" y="26500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2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10"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2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5" name="Google Shape;465;p22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466" name="Google Shape;466;p2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0" name="Google Shape;480;p22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1" name="Google Shape;481;p22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482" name="Google Shape;482;p22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2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6" name="Google Shape;486;p22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2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2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9" name="Google Shape;489;p22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490" name="Google Shape;490;p22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2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2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2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94" name="Google Shape;494;p22"/>
          <p:cNvSpPr txBox="1"/>
          <p:nvPr>
            <p:ph idx="2" type="title"/>
          </p:nvPr>
        </p:nvSpPr>
        <p:spPr>
          <a:xfrm>
            <a:off x="109840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5" name="Google Shape;495;p22"/>
          <p:cNvSpPr txBox="1"/>
          <p:nvPr>
            <p:ph idx="3" type="title"/>
          </p:nvPr>
        </p:nvSpPr>
        <p:spPr>
          <a:xfrm>
            <a:off x="1538050" y="2484891"/>
            <a:ext cx="13332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6" name="Google Shape;496;p22"/>
          <p:cNvSpPr txBox="1"/>
          <p:nvPr>
            <p:ph idx="1" type="subTitle"/>
          </p:nvPr>
        </p:nvSpPr>
        <p:spPr>
          <a:xfrm>
            <a:off x="109840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97" name="Google Shape;497;p22"/>
          <p:cNvSpPr txBox="1"/>
          <p:nvPr>
            <p:ph idx="4" type="title"/>
          </p:nvPr>
        </p:nvSpPr>
        <p:spPr>
          <a:xfrm>
            <a:off x="3465744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98" name="Google Shape;498;p22"/>
          <p:cNvSpPr txBox="1"/>
          <p:nvPr>
            <p:ph idx="5" type="title"/>
          </p:nvPr>
        </p:nvSpPr>
        <p:spPr>
          <a:xfrm>
            <a:off x="3905394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99" name="Google Shape;499;p22"/>
          <p:cNvSpPr txBox="1"/>
          <p:nvPr>
            <p:ph idx="6" type="subTitle"/>
          </p:nvPr>
        </p:nvSpPr>
        <p:spPr>
          <a:xfrm>
            <a:off x="3465744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0" name="Google Shape;500;p22"/>
          <p:cNvSpPr txBox="1"/>
          <p:nvPr>
            <p:ph idx="7" type="title"/>
          </p:nvPr>
        </p:nvSpPr>
        <p:spPr>
          <a:xfrm>
            <a:off x="5937650" y="3348825"/>
            <a:ext cx="22125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01" name="Google Shape;501;p22"/>
          <p:cNvSpPr txBox="1"/>
          <p:nvPr>
            <p:ph idx="8" type="title"/>
          </p:nvPr>
        </p:nvSpPr>
        <p:spPr>
          <a:xfrm>
            <a:off x="6377300" y="2523900"/>
            <a:ext cx="1333200" cy="51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02" name="Google Shape;502;p22"/>
          <p:cNvSpPr txBox="1"/>
          <p:nvPr>
            <p:ph idx="9" type="subTitle"/>
          </p:nvPr>
        </p:nvSpPr>
        <p:spPr>
          <a:xfrm>
            <a:off x="5937650" y="3777900"/>
            <a:ext cx="2212500" cy="55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3" name="Google Shape;503;p2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3">
  <p:cSld name="CUSTOM_10_1">
    <p:spTree>
      <p:nvGrpSpPr>
        <p:cNvPr id="504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3"/>
          <p:cNvSpPr/>
          <p:nvPr/>
        </p:nvSpPr>
        <p:spPr>
          <a:xfrm flipH="1">
            <a:off x="-221367" y="3621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23"/>
          <p:cNvGrpSpPr/>
          <p:nvPr/>
        </p:nvGrpSpPr>
        <p:grpSpPr>
          <a:xfrm flipH="1" rot="-9323888">
            <a:off x="91998" y="-383180"/>
            <a:ext cx="1270568" cy="1053595"/>
            <a:chOff x="-142022" y="90588"/>
            <a:chExt cx="1270599" cy="1053621"/>
          </a:xfrm>
        </p:grpSpPr>
        <p:sp>
          <p:nvSpPr>
            <p:cNvPr id="507" name="Google Shape;507;p23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3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3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3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3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3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3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3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3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3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3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3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3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3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23"/>
          <p:cNvSpPr/>
          <p:nvPr/>
        </p:nvSpPr>
        <p:spPr>
          <a:xfrm flipH="1" rot="5102664">
            <a:off x="7962354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2" name="Google Shape;522;p23"/>
          <p:cNvGrpSpPr/>
          <p:nvPr/>
        </p:nvGrpSpPr>
        <p:grpSpPr>
          <a:xfrm flipH="1">
            <a:off x="8001506" y="4646475"/>
            <a:ext cx="315649" cy="349878"/>
            <a:chOff x="488377" y="2897975"/>
            <a:chExt cx="315649" cy="349878"/>
          </a:xfrm>
        </p:grpSpPr>
        <p:sp>
          <p:nvSpPr>
            <p:cNvPr id="523" name="Google Shape;523;p23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3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3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3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23"/>
          <p:cNvSpPr/>
          <p:nvPr/>
        </p:nvSpPr>
        <p:spPr>
          <a:xfrm>
            <a:off x="-457600" y="4151813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23"/>
          <p:cNvSpPr/>
          <p:nvPr/>
        </p:nvSpPr>
        <p:spPr>
          <a:xfrm rot="5665102">
            <a:off x="8339758" y="-40701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" name="Google Shape;529;p23"/>
          <p:cNvSpPr/>
          <p:nvPr/>
        </p:nvSpPr>
        <p:spPr>
          <a:xfrm rot="4497319">
            <a:off x="8229920" y="-70421"/>
            <a:ext cx="373560" cy="128550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0" name="Google Shape;530;p23"/>
          <p:cNvGrpSpPr/>
          <p:nvPr/>
        </p:nvGrpSpPr>
        <p:grpSpPr>
          <a:xfrm flipH="1" rot="457519">
            <a:off x="661330" y="4531786"/>
            <a:ext cx="878904" cy="1093489"/>
            <a:chOff x="-82549" y="4170315"/>
            <a:chExt cx="878866" cy="1093442"/>
          </a:xfrm>
        </p:grpSpPr>
        <p:sp>
          <p:nvSpPr>
            <p:cNvPr id="531" name="Google Shape;531;p23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3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3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4" name="Google Shape;534;p2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35" name="Google Shape;535;p23"/>
          <p:cNvSpPr txBox="1"/>
          <p:nvPr>
            <p:ph idx="2" type="title"/>
          </p:nvPr>
        </p:nvSpPr>
        <p:spPr>
          <a:xfrm>
            <a:off x="731047" y="2505226"/>
            <a:ext cx="3749100" cy="50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6" name="Google Shape;536;p23"/>
          <p:cNvSpPr txBox="1"/>
          <p:nvPr>
            <p:ph idx="1" type="subTitle"/>
          </p:nvPr>
        </p:nvSpPr>
        <p:spPr>
          <a:xfrm>
            <a:off x="732247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7" name="Google Shape;537;p23"/>
          <p:cNvSpPr txBox="1"/>
          <p:nvPr>
            <p:ph idx="3" type="title"/>
          </p:nvPr>
        </p:nvSpPr>
        <p:spPr>
          <a:xfrm>
            <a:off x="4663854" y="2504026"/>
            <a:ext cx="3749100" cy="50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38" name="Google Shape;538;p23"/>
          <p:cNvSpPr txBox="1"/>
          <p:nvPr>
            <p:ph idx="4" type="subTitle"/>
          </p:nvPr>
        </p:nvSpPr>
        <p:spPr>
          <a:xfrm>
            <a:off x="4665054" y="3028351"/>
            <a:ext cx="3746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9" name="Google Shape;539;p2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">
  <p:cSld name="CUSTOM_14">
    <p:spTree>
      <p:nvGrpSpPr>
        <p:cNvPr id="540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24"/>
          <p:cNvSpPr/>
          <p:nvPr/>
        </p:nvSpPr>
        <p:spPr>
          <a:xfrm flipH="1" rot="1086392">
            <a:off x="8214641" y="-450654"/>
            <a:ext cx="1951186" cy="1138140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2" name="Google Shape;542;p24"/>
          <p:cNvGrpSpPr/>
          <p:nvPr/>
        </p:nvGrpSpPr>
        <p:grpSpPr>
          <a:xfrm>
            <a:off x="7374466" y="-1062275"/>
            <a:ext cx="1383680" cy="1443733"/>
            <a:chOff x="8085816" y="1478000"/>
            <a:chExt cx="1383680" cy="1443733"/>
          </a:xfrm>
        </p:grpSpPr>
        <p:sp>
          <p:nvSpPr>
            <p:cNvPr id="543" name="Google Shape;543;p2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7" name="Google Shape;547;p24"/>
          <p:cNvSpPr/>
          <p:nvPr/>
        </p:nvSpPr>
        <p:spPr>
          <a:xfrm>
            <a:off x="235375" y="1172575"/>
            <a:ext cx="416652" cy="35037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24"/>
          <p:cNvSpPr/>
          <p:nvPr/>
        </p:nvSpPr>
        <p:spPr>
          <a:xfrm rot="292123">
            <a:off x="8594583" y="2359273"/>
            <a:ext cx="307707" cy="803619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9" name="Google Shape;549;p24"/>
          <p:cNvGrpSpPr/>
          <p:nvPr/>
        </p:nvGrpSpPr>
        <p:grpSpPr>
          <a:xfrm>
            <a:off x="254155" y="4440810"/>
            <a:ext cx="518742" cy="618388"/>
            <a:chOff x="2636175" y="248775"/>
            <a:chExt cx="422325" cy="503450"/>
          </a:xfrm>
        </p:grpSpPr>
        <p:sp>
          <p:nvSpPr>
            <p:cNvPr id="550" name="Google Shape;550;p24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4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5" name="Google Shape;555;p24"/>
          <p:cNvSpPr/>
          <p:nvPr/>
        </p:nvSpPr>
        <p:spPr>
          <a:xfrm rot="-1251821">
            <a:off x="239493" y="231567"/>
            <a:ext cx="408398" cy="442029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4"/>
          <p:cNvSpPr txBox="1"/>
          <p:nvPr>
            <p:ph type="title"/>
          </p:nvPr>
        </p:nvSpPr>
        <p:spPr>
          <a:xfrm>
            <a:off x="4643275" y="3863727"/>
            <a:ext cx="37875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557" name="Google Shape;557;p2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bg>
      <p:bgPr>
        <a:solidFill>
          <a:schemeClr val="accent2"/>
        </a:solidFill>
      </p:bgPr>
    </p:bg>
    <p:spTree>
      <p:nvGrpSpPr>
        <p:cNvPr id="558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" name="Google Shape;559;p25"/>
          <p:cNvGrpSpPr/>
          <p:nvPr/>
        </p:nvGrpSpPr>
        <p:grpSpPr>
          <a:xfrm>
            <a:off x="52449" y="4344351"/>
            <a:ext cx="1219992" cy="1237898"/>
            <a:chOff x="727287" y="3991176"/>
            <a:chExt cx="1219992" cy="1237898"/>
          </a:xfrm>
        </p:grpSpPr>
        <p:sp>
          <p:nvSpPr>
            <p:cNvPr id="560" name="Google Shape;560;p25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5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5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5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4" name="Google Shape;564;p25"/>
          <p:cNvSpPr/>
          <p:nvPr/>
        </p:nvSpPr>
        <p:spPr>
          <a:xfrm flipH="1" rot="-5665102">
            <a:off x="318493" y="-271848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5"/>
          <p:cNvSpPr/>
          <p:nvPr/>
        </p:nvSpPr>
        <p:spPr>
          <a:xfrm rot="7898116">
            <a:off x="7817731" y="4003289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5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5"/>
          <p:cNvSpPr/>
          <p:nvPr/>
        </p:nvSpPr>
        <p:spPr>
          <a:xfrm rot="-8506666">
            <a:off x="1609714" y="-264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8" name="Google Shape;568;p25"/>
          <p:cNvGrpSpPr/>
          <p:nvPr/>
        </p:nvGrpSpPr>
        <p:grpSpPr>
          <a:xfrm rot="-9849415">
            <a:off x="8031665" y="1279281"/>
            <a:ext cx="1270582" cy="1053607"/>
            <a:chOff x="-142022" y="90588"/>
            <a:chExt cx="1270599" cy="1053621"/>
          </a:xfrm>
        </p:grpSpPr>
        <p:sp>
          <p:nvSpPr>
            <p:cNvPr id="569" name="Google Shape;569;p2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3" name="Google Shape;583;p25"/>
          <p:cNvSpPr/>
          <p:nvPr/>
        </p:nvSpPr>
        <p:spPr>
          <a:xfrm flipH="1" rot="-3975368">
            <a:off x="388478" y="-4477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5"/>
          <p:cNvSpPr/>
          <p:nvPr/>
        </p:nvSpPr>
        <p:spPr>
          <a:xfrm rot="-466267">
            <a:off x="7124893" y="-198141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5"/>
          <p:cNvSpPr/>
          <p:nvPr/>
        </p:nvSpPr>
        <p:spPr>
          <a:xfrm flipH="1" rot="-5400000">
            <a:off x="4234783" y="444860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5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5"/>
          <p:cNvSpPr txBox="1"/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588" name="Google Shape;588;p25"/>
          <p:cNvSpPr txBox="1"/>
          <p:nvPr>
            <p:ph idx="1" type="subTitle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89" name="Google Shape;589;p2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6"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26"/>
          <p:cNvSpPr/>
          <p:nvPr/>
        </p:nvSpPr>
        <p:spPr>
          <a:xfrm>
            <a:off x="67650" y="41912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2" name="Google Shape;592;p26"/>
          <p:cNvGrpSpPr/>
          <p:nvPr/>
        </p:nvGrpSpPr>
        <p:grpSpPr>
          <a:xfrm>
            <a:off x="1" y="-231410"/>
            <a:ext cx="878866" cy="1093442"/>
            <a:chOff x="-82549" y="4170315"/>
            <a:chExt cx="878866" cy="1093442"/>
          </a:xfrm>
        </p:grpSpPr>
        <p:sp>
          <p:nvSpPr>
            <p:cNvPr id="593" name="Google Shape;593;p2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6" name="Google Shape;596;p26"/>
          <p:cNvSpPr/>
          <p:nvPr/>
        </p:nvSpPr>
        <p:spPr>
          <a:xfrm rot="5665102">
            <a:off x="8371833" y="4074790"/>
            <a:ext cx="373565" cy="128551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3975368">
            <a:off x="8301855" y="430186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8" name="Google Shape;598;p26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99" name="Google Shape;599;p26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6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6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6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3" name="Google Shape;603;p26"/>
          <p:cNvSpPr/>
          <p:nvPr/>
        </p:nvSpPr>
        <p:spPr>
          <a:xfrm rot="650906">
            <a:off x="8279816" y="3974241"/>
            <a:ext cx="273772" cy="316203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" name="Google Shape;604;p26"/>
          <p:cNvSpPr/>
          <p:nvPr/>
        </p:nvSpPr>
        <p:spPr>
          <a:xfrm rot="3048824">
            <a:off x="7910056" y="-218046"/>
            <a:ext cx="1157143" cy="1066703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5" name="Google Shape;605;p26"/>
          <p:cNvGrpSpPr/>
          <p:nvPr/>
        </p:nvGrpSpPr>
        <p:grpSpPr>
          <a:xfrm>
            <a:off x="7487600" y="50221"/>
            <a:ext cx="595931" cy="530198"/>
            <a:chOff x="5927388" y="663096"/>
            <a:chExt cx="595931" cy="530198"/>
          </a:xfrm>
        </p:grpSpPr>
        <p:sp>
          <p:nvSpPr>
            <p:cNvPr id="606" name="Google Shape;606;p2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8" name="Google Shape;608;p26"/>
          <p:cNvGrpSpPr/>
          <p:nvPr/>
        </p:nvGrpSpPr>
        <p:grpSpPr>
          <a:xfrm rot="-2349600">
            <a:off x="3997191" y="-572044"/>
            <a:ext cx="1270623" cy="1053641"/>
            <a:chOff x="-142022" y="90588"/>
            <a:chExt cx="1270599" cy="1053621"/>
          </a:xfrm>
        </p:grpSpPr>
        <p:sp>
          <p:nvSpPr>
            <p:cNvPr id="609" name="Google Shape;609;p2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26"/>
          <p:cNvSpPr txBox="1"/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24" name="Google Shape;624;p26"/>
          <p:cNvSpPr txBox="1"/>
          <p:nvPr>
            <p:ph idx="1" type="subTitle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25" name="Google Shape;625;p2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7">
    <p:spTree>
      <p:nvGrpSpPr>
        <p:cNvPr id="626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27"/>
          <p:cNvSpPr/>
          <p:nvPr/>
        </p:nvSpPr>
        <p:spPr>
          <a:xfrm rot="-5102664">
            <a:off x="-106610" y="4127698"/>
            <a:ext cx="1216489" cy="1121459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8" name="Google Shape;628;p27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629" name="Google Shape;629;p27"/>
            <p:cNvSpPr/>
            <p:nvPr/>
          </p:nvSpPr>
          <p:spPr>
            <a:xfrm>
              <a:off x="632870" y="3068125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7"/>
            <p:cNvSpPr/>
            <p:nvPr/>
          </p:nvSpPr>
          <p:spPr>
            <a:xfrm>
              <a:off x="638596" y="2897975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7"/>
            <p:cNvSpPr/>
            <p:nvPr/>
          </p:nvSpPr>
          <p:spPr>
            <a:xfrm>
              <a:off x="526425" y="3140122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7"/>
            <p:cNvSpPr/>
            <p:nvPr/>
          </p:nvSpPr>
          <p:spPr>
            <a:xfrm>
              <a:off x="488377" y="2966404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3" name="Google Shape;633;p27"/>
          <p:cNvSpPr/>
          <p:nvPr/>
        </p:nvSpPr>
        <p:spPr>
          <a:xfrm rot="8749359">
            <a:off x="7960748" y="-600192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27"/>
          <p:cNvSpPr/>
          <p:nvPr/>
        </p:nvSpPr>
        <p:spPr>
          <a:xfrm rot="7898116">
            <a:off x="7878856" y="4090701"/>
            <a:ext cx="1395719" cy="102588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27"/>
          <p:cNvSpPr/>
          <p:nvPr/>
        </p:nvSpPr>
        <p:spPr>
          <a:xfrm>
            <a:off x="8609375" y="4787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27"/>
          <p:cNvSpPr/>
          <p:nvPr/>
        </p:nvSpPr>
        <p:spPr>
          <a:xfrm flipH="1" rot="-5641596">
            <a:off x="425340" y="-397122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27"/>
          <p:cNvSpPr/>
          <p:nvPr/>
        </p:nvSpPr>
        <p:spPr>
          <a:xfrm flipH="1" rot="-4974102">
            <a:off x="479070" y="-24439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27"/>
          <p:cNvSpPr/>
          <p:nvPr/>
        </p:nvSpPr>
        <p:spPr>
          <a:xfrm rot="-1310044">
            <a:off x="437453" y="473940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27"/>
          <p:cNvSpPr txBox="1"/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0" name="Google Shape;640;p27"/>
          <p:cNvSpPr txBox="1"/>
          <p:nvPr>
            <p:ph idx="1" type="subTitle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1" name="Google Shape;641;p2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8"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28"/>
          <p:cNvSpPr txBox="1"/>
          <p:nvPr>
            <p:ph type="title"/>
          </p:nvPr>
        </p:nvSpPr>
        <p:spPr>
          <a:xfrm>
            <a:off x="2579913" y="1598076"/>
            <a:ext cx="1665300" cy="7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44" name="Google Shape;644;p28"/>
          <p:cNvSpPr txBox="1"/>
          <p:nvPr>
            <p:ph idx="1" type="subTitle"/>
          </p:nvPr>
        </p:nvSpPr>
        <p:spPr>
          <a:xfrm>
            <a:off x="1514313" y="2393063"/>
            <a:ext cx="2730900" cy="111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5" name="Google Shape;645;p28"/>
          <p:cNvSpPr/>
          <p:nvPr/>
        </p:nvSpPr>
        <p:spPr>
          <a:xfrm rot="-8933533">
            <a:off x="-76041" y="4242723"/>
            <a:ext cx="1894979" cy="1037626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6" name="Google Shape;646;p28"/>
          <p:cNvGrpSpPr/>
          <p:nvPr/>
        </p:nvGrpSpPr>
        <p:grpSpPr>
          <a:xfrm>
            <a:off x="1339077" y="4508013"/>
            <a:ext cx="315649" cy="349878"/>
            <a:chOff x="4846427" y="-66500"/>
            <a:chExt cx="315649" cy="349878"/>
          </a:xfrm>
        </p:grpSpPr>
        <p:sp>
          <p:nvSpPr>
            <p:cNvPr id="647" name="Google Shape;647;p2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1" name="Google Shape;651;p28"/>
          <p:cNvGrpSpPr/>
          <p:nvPr/>
        </p:nvGrpSpPr>
        <p:grpSpPr>
          <a:xfrm flipH="1" rot="-1308085">
            <a:off x="-87938" y="-157474"/>
            <a:ext cx="878888" cy="1093469"/>
            <a:chOff x="-82549" y="4170315"/>
            <a:chExt cx="878866" cy="1093442"/>
          </a:xfrm>
        </p:grpSpPr>
        <p:sp>
          <p:nvSpPr>
            <p:cNvPr id="652" name="Google Shape;652;p28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8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8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55" name="Google Shape;655;p28"/>
          <p:cNvSpPr/>
          <p:nvPr/>
        </p:nvSpPr>
        <p:spPr>
          <a:xfrm rot="487906">
            <a:off x="628211" y="924795"/>
            <a:ext cx="269254" cy="481859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28"/>
          <p:cNvSpPr/>
          <p:nvPr/>
        </p:nvSpPr>
        <p:spPr>
          <a:xfrm flipH="1" rot="10800000">
            <a:off x="7956081" y="4418490"/>
            <a:ext cx="1264599" cy="929507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28"/>
          <p:cNvSpPr/>
          <p:nvPr/>
        </p:nvSpPr>
        <p:spPr>
          <a:xfrm rot="399774">
            <a:off x="8152739" y="3414125"/>
            <a:ext cx="394943" cy="332145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28"/>
          <p:cNvSpPr/>
          <p:nvPr/>
        </p:nvSpPr>
        <p:spPr>
          <a:xfrm rot="-7290801">
            <a:off x="8009808" y="-160011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59" name="Google Shape;659;p28"/>
          <p:cNvGrpSpPr/>
          <p:nvPr/>
        </p:nvGrpSpPr>
        <p:grpSpPr>
          <a:xfrm>
            <a:off x="8346847" y="747393"/>
            <a:ext cx="483087" cy="429801"/>
            <a:chOff x="1101247" y="2686593"/>
            <a:chExt cx="483087" cy="429801"/>
          </a:xfrm>
        </p:grpSpPr>
        <p:sp>
          <p:nvSpPr>
            <p:cNvPr id="660" name="Google Shape;660;p2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2" name="Google Shape;662;p28"/>
          <p:cNvSpPr/>
          <p:nvPr/>
        </p:nvSpPr>
        <p:spPr>
          <a:xfrm rot="10800000">
            <a:off x="4434307" y="-87312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28"/>
          <p:cNvSpPr/>
          <p:nvPr/>
        </p:nvSpPr>
        <p:spPr>
          <a:xfrm rot="10800000">
            <a:off x="4100713" y="-89712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2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8_1">
    <p:bg>
      <p:bgPr>
        <a:solidFill>
          <a:schemeClr val="accent4"/>
        </a:solidFill>
      </p:bgPr>
    </p:bg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29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29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" name="Google Shape;668;p29"/>
          <p:cNvSpPr txBox="1"/>
          <p:nvPr>
            <p:ph type="title"/>
          </p:nvPr>
        </p:nvSpPr>
        <p:spPr>
          <a:xfrm>
            <a:off x="4089600" y="1749668"/>
            <a:ext cx="4342800" cy="1097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69" name="Google Shape;669;p29"/>
          <p:cNvSpPr txBox="1"/>
          <p:nvPr>
            <p:ph idx="1" type="subTitle"/>
          </p:nvPr>
        </p:nvSpPr>
        <p:spPr>
          <a:xfrm>
            <a:off x="4089600" y="2845132"/>
            <a:ext cx="4342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pic>
        <p:nvPicPr>
          <p:cNvPr id="670" name="Google Shape;670;p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71" name="Google Shape;671;p29"/>
          <p:cNvSpPr/>
          <p:nvPr/>
        </p:nvSpPr>
        <p:spPr>
          <a:xfrm rot="-8506666">
            <a:off x="8383814" y="-402675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2" name="Google Shape;672;p29"/>
          <p:cNvGrpSpPr/>
          <p:nvPr/>
        </p:nvGrpSpPr>
        <p:grpSpPr>
          <a:xfrm rot="-9849415">
            <a:off x="6706990" y="-293769"/>
            <a:ext cx="1270582" cy="1053607"/>
            <a:chOff x="-142022" y="90588"/>
            <a:chExt cx="1270599" cy="1053621"/>
          </a:xfrm>
        </p:grpSpPr>
        <p:sp>
          <p:nvSpPr>
            <p:cNvPr id="673" name="Google Shape;673;p29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9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9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9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9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7" name="Google Shape;687;p29"/>
          <p:cNvSpPr/>
          <p:nvPr/>
        </p:nvSpPr>
        <p:spPr>
          <a:xfrm flipH="1" rot="-5400000">
            <a:off x="5025358" y="-533096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29"/>
          <p:cNvSpPr/>
          <p:nvPr/>
        </p:nvSpPr>
        <p:spPr>
          <a:xfrm rot="-466267">
            <a:off x="7691393" y="452229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2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8_1_1">
    <p:bg>
      <p:bgPr>
        <a:solidFill>
          <a:schemeClr val="accent4"/>
        </a:solidFill>
      </p:bgPr>
    </p:bg>
    <p:spTree>
      <p:nvGrpSpPr>
        <p:cNvPr id="690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1" name="Google Shape;691;p3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92" name="Google Shape;692;p30"/>
          <p:cNvSpPr/>
          <p:nvPr/>
        </p:nvSpPr>
        <p:spPr>
          <a:xfrm rot="8586844">
            <a:off x="8284579" y="3711233"/>
            <a:ext cx="386635" cy="586327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30"/>
          <p:cNvSpPr/>
          <p:nvPr/>
        </p:nvSpPr>
        <p:spPr>
          <a:xfrm>
            <a:off x="5142900" y="4603650"/>
            <a:ext cx="445086" cy="471456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30"/>
          <p:cNvSpPr txBox="1"/>
          <p:nvPr>
            <p:ph type="title"/>
          </p:nvPr>
        </p:nvSpPr>
        <p:spPr>
          <a:xfrm>
            <a:off x="2084100" y="3090725"/>
            <a:ext cx="4975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695" name="Google Shape;695;p30"/>
          <p:cNvSpPr txBox="1"/>
          <p:nvPr>
            <p:ph idx="1" type="subTitle"/>
          </p:nvPr>
        </p:nvSpPr>
        <p:spPr>
          <a:xfrm>
            <a:off x="2084100" y="3822130"/>
            <a:ext cx="49758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6" name="Google Shape;696;p3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4"/>
          <p:cNvSpPr/>
          <p:nvPr/>
        </p:nvSpPr>
        <p:spPr>
          <a:xfrm rot="-780553">
            <a:off x="-236180" y="1533571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" name="Google Shape;47;p4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48" name="Google Shape;48;p4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Google Shape;53;p4"/>
          <p:cNvSpPr/>
          <p:nvPr/>
        </p:nvSpPr>
        <p:spPr>
          <a:xfrm rot="-5030280">
            <a:off x="-191326" y="4123314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4"/>
          <p:cNvSpPr/>
          <p:nvPr/>
        </p:nvSpPr>
        <p:spPr>
          <a:xfrm rot="448387">
            <a:off x="1745975" y="113999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" name="Google Shape;55;p4"/>
          <p:cNvGrpSpPr/>
          <p:nvPr/>
        </p:nvGrpSpPr>
        <p:grpSpPr>
          <a:xfrm>
            <a:off x="8477171" y="29839"/>
            <a:ext cx="767865" cy="830189"/>
            <a:chOff x="8477171" y="29839"/>
            <a:chExt cx="767865" cy="830189"/>
          </a:xfrm>
        </p:grpSpPr>
        <p:sp>
          <p:nvSpPr>
            <p:cNvPr id="56" name="Google Shape;56;p4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4"/>
          <p:cNvSpPr/>
          <p:nvPr/>
        </p:nvSpPr>
        <p:spPr>
          <a:xfrm>
            <a:off x="8262850" y="5962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4"/>
          <p:cNvSpPr/>
          <p:nvPr/>
        </p:nvSpPr>
        <p:spPr>
          <a:xfrm>
            <a:off x="8771050" y="38503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4"/>
          <p:cNvSpPr txBox="1"/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2" name="Google Shape;62;p4"/>
          <p:cNvSpPr txBox="1"/>
          <p:nvPr>
            <p:ph idx="2" type="title"/>
          </p:nvPr>
        </p:nvSpPr>
        <p:spPr>
          <a:xfrm>
            <a:off x="723879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3" name="Google Shape;63;p4"/>
          <p:cNvSpPr txBox="1"/>
          <p:nvPr>
            <p:ph idx="1" type="subTitle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4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65" name="Google Shape;65;p4"/>
          <p:cNvSpPr txBox="1"/>
          <p:nvPr>
            <p:ph idx="4" type="title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6" name="Google Shape;66;p4"/>
          <p:cNvSpPr txBox="1"/>
          <p:nvPr>
            <p:ph idx="5" type="title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7" name="Google Shape;67;p4"/>
          <p:cNvSpPr txBox="1"/>
          <p:nvPr>
            <p:ph idx="6" type="subTitle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8" name="Google Shape;68;p4"/>
          <p:cNvSpPr txBox="1"/>
          <p:nvPr>
            <p:ph idx="7" type="title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9" name="Google Shape;69;p4"/>
          <p:cNvSpPr txBox="1"/>
          <p:nvPr>
            <p:ph idx="8" type="title"/>
          </p:nvPr>
        </p:nvSpPr>
        <p:spPr>
          <a:xfrm>
            <a:off x="723879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0" name="Google Shape;70;p4"/>
          <p:cNvSpPr txBox="1"/>
          <p:nvPr>
            <p:ph idx="9" type="subTitle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" name="Google Shape;71;p4"/>
          <p:cNvSpPr txBox="1"/>
          <p:nvPr>
            <p:ph idx="13" type="title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" name="Google Shape;72;p4"/>
          <p:cNvSpPr txBox="1"/>
          <p:nvPr>
            <p:ph idx="14" type="title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3" name="Google Shape;73;p4"/>
          <p:cNvSpPr txBox="1"/>
          <p:nvPr>
            <p:ph idx="15" type="subTitle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" name="Google Shape;74;p4"/>
          <p:cNvSpPr/>
          <p:nvPr/>
        </p:nvSpPr>
        <p:spPr>
          <a:xfrm rot="532356">
            <a:off x="8569204" y="4622863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9">
    <p:spTree>
      <p:nvGrpSpPr>
        <p:cNvPr id="697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31"/>
          <p:cNvSpPr/>
          <p:nvPr/>
        </p:nvSpPr>
        <p:spPr>
          <a:xfrm rot="-8506666">
            <a:off x="8091477" y="4506138"/>
            <a:ext cx="1004153" cy="1024653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31"/>
          <p:cNvSpPr/>
          <p:nvPr/>
        </p:nvSpPr>
        <p:spPr>
          <a:xfrm flipH="1" rot="-6067523">
            <a:off x="376721" y="4233330"/>
            <a:ext cx="339868" cy="1169559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0" name="Google Shape;700;p31"/>
          <p:cNvGrpSpPr/>
          <p:nvPr/>
        </p:nvGrpSpPr>
        <p:grpSpPr>
          <a:xfrm rot="3918966">
            <a:off x="8154140" y="-99939"/>
            <a:ext cx="878841" cy="1093411"/>
            <a:chOff x="-82549" y="4170315"/>
            <a:chExt cx="878866" cy="1093442"/>
          </a:xfrm>
        </p:grpSpPr>
        <p:sp>
          <p:nvSpPr>
            <p:cNvPr id="701" name="Google Shape;701;p3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4" name="Google Shape;704;p31"/>
          <p:cNvSpPr/>
          <p:nvPr/>
        </p:nvSpPr>
        <p:spPr>
          <a:xfrm flipH="1" rot="-5400000">
            <a:off x="455956" y="4375714"/>
            <a:ext cx="373558" cy="12854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5" name="Google Shape;705;p31"/>
          <p:cNvGrpSpPr/>
          <p:nvPr/>
        </p:nvGrpSpPr>
        <p:grpSpPr>
          <a:xfrm>
            <a:off x="282427" y="4385738"/>
            <a:ext cx="315649" cy="349878"/>
            <a:chOff x="4846427" y="-66500"/>
            <a:chExt cx="315649" cy="349878"/>
          </a:xfrm>
        </p:grpSpPr>
        <p:sp>
          <p:nvSpPr>
            <p:cNvPr id="706" name="Google Shape;706;p31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1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1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1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0" name="Google Shape;710;p31"/>
          <p:cNvSpPr/>
          <p:nvPr/>
        </p:nvSpPr>
        <p:spPr>
          <a:xfrm rot="-244539">
            <a:off x="-74454" y="21029"/>
            <a:ext cx="1894979" cy="1037627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31"/>
          <p:cNvSpPr/>
          <p:nvPr/>
        </p:nvSpPr>
        <p:spPr>
          <a:xfrm>
            <a:off x="8701425" y="412926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2" name="Google Shape;712;p31"/>
          <p:cNvGrpSpPr/>
          <p:nvPr/>
        </p:nvGrpSpPr>
        <p:grpSpPr>
          <a:xfrm rot="3550083">
            <a:off x="8812423" y="400661"/>
            <a:ext cx="593155" cy="707094"/>
            <a:chOff x="8446375" y="3346247"/>
            <a:chExt cx="572406" cy="682360"/>
          </a:xfrm>
        </p:grpSpPr>
        <p:sp>
          <p:nvSpPr>
            <p:cNvPr id="713" name="Google Shape;713;p31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1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1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1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1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8" name="Google Shape;718;p31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19" name="Google Shape;719;p31"/>
          <p:cNvSpPr txBox="1"/>
          <p:nvPr>
            <p:ph idx="2" type="title"/>
          </p:nvPr>
        </p:nvSpPr>
        <p:spPr>
          <a:xfrm>
            <a:off x="1547263" y="320000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0" name="Google Shape;720;p31"/>
          <p:cNvSpPr txBox="1"/>
          <p:nvPr>
            <p:ph idx="1" type="subTitle"/>
          </p:nvPr>
        </p:nvSpPr>
        <p:spPr>
          <a:xfrm>
            <a:off x="1547263" y="3591291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1" name="Google Shape;721;p31"/>
          <p:cNvSpPr txBox="1"/>
          <p:nvPr>
            <p:ph idx="3" type="title"/>
          </p:nvPr>
        </p:nvSpPr>
        <p:spPr>
          <a:xfrm>
            <a:off x="5260338" y="3579350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22" name="Google Shape;722;p31"/>
          <p:cNvSpPr txBox="1"/>
          <p:nvPr>
            <p:ph idx="4" type="subTitle"/>
          </p:nvPr>
        </p:nvSpPr>
        <p:spPr>
          <a:xfrm>
            <a:off x="5260338" y="3970640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23" name="Google Shape;723;p3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1">
    <p:spTree>
      <p:nvGrpSpPr>
        <p:cNvPr id="724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p32"/>
          <p:cNvSpPr/>
          <p:nvPr/>
        </p:nvSpPr>
        <p:spPr>
          <a:xfrm>
            <a:off x="8837813" y="44662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32"/>
          <p:cNvSpPr/>
          <p:nvPr/>
        </p:nvSpPr>
        <p:spPr>
          <a:xfrm flipH="1">
            <a:off x="-106594" y="202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7" name="Google Shape;727;p32"/>
          <p:cNvGrpSpPr/>
          <p:nvPr/>
        </p:nvGrpSpPr>
        <p:grpSpPr>
          <a:xfrm>
            <a:off x="250850" y="690372"/>
            <a:ext cx="572406" cy="682360"/>
            <a:chOff x="98450" y="537972"/>
            <a:chExt cx="572406" cy="682360"/>
          </a:xfrm>
        </p:grpSpPr>
        <p:sp>
          <p:nvSpPr>
            <p:cNvPr id="728" name="Google Shape;728;p32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3" name="Google Shape;733;p32"/>
          <p:cNvSpPr/>
          <p:nvPr/>
        </p:nvSpPr>
        <p:spPr>
          <a:xfrm flipH="1" rot="10149192">
            <a:off x="8283419" y="43001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" name="Google Shape;734;p32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" name="Google Shape;735;p3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36" name="Google Shape;736;p32"/>
          <p:cNvSpPr txBox="1"/>
          <p:nvPr>
            <p:ph idx="1" type="body"/>
          </p:nvPr>
        </p:nvSpPr>
        <p:spPr>
          <a:xfrm>
            <a:off x="727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7" name="Google Shape;737;p32"/>
          <p:cNvSpPr txBox="1"/>
          <p:nvPr>
            <p:ph idx="2" type="body"/>
          </p:nvPr>
        </p:nvSpPr>
        <p:spPr>
          <a:xfrm>
            <a:off x="4622300" y="1269075"/>
            <a:ext cx="37944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17500" lvl="1" marL="914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indent="-317500" lvl="2" marL="1371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indent="-317500" lvl="3" marL="1828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indent="-317500" lvl="4" marL="22860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indent="-317500" lvl="5" marL="27432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indent="-317500" lvl="6" marL="32004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indent="-317500" lvl="7" marL="36576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indent="-317500" lvl="8" marL="411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/>
        </p:txBody>
      </p:sp>
      <p:sp>
        <p:nvSpPr>
          <p:cNvPr id="738" name="Google Shape;738;p3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11_1">
    <p:spTree>
      <p:nvGrpSpPr>
        <p:cNvPr id="739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41" name="Google Shape;741;p33"/>
          <p:cNvSpPr txBox="1"/>
          <p:nvPr>
            <p:ph idx="2" type="title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2" name="Google Shape;742;p33"/>
          <p:cNvSpPr txBox="1"/>
          <p:nvPr>
            <p:ph idx="1" type="subTitle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3" name="Google Shape;743;p33"/>
          <p:cNvSpPr txBox="1"/>
          <p:nvPr>
            <p:ph idx="3" type="title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4" name="Google Shape;744;p33"/>
          <p:cNvSpPr txBox="1"/>
          <p:nvPr>
            <p:ph idx="4" type="subTitle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5" name="Google Shape;745;p33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746" name="Google Shape;746;p33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3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3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3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3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1" name="Google Shape;751;p33"/>
          <p:cNvSpPr/>
          <p:nvPr/>
        </p:nvSpPr>
        <p:spPr>
          <a:xfrm>
            <a:off x="250850" y="157326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" name="Google Shape;752;p3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4">
  <p:cSld name="CUSTOM_11_1_1_1">
    <p:spTree>
      <p:nvGrpSpPr>
        <p:cNvPr id="753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4"/>
          <p:cNvSpPr/>
          <p:nvPr/>
        </p:nvSpPr>
        <p:spPr>
          <a:xfrm>
            <a:off x="-12" y="408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" name="Google Shape;755;p34"/>
          <p:cNvSpPr/>
          <p:nvPr/>
        </p:nvSpPr>
        <p:spPr>
          <a:xfrm flipH="1">
            <a:off x="7591369" y="47176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6" name="Google Shape;756;p34"/>
          <p:cNvGrpSpPr/>
          <p:nvPr/>
        </p:nvGrpSpPr>
        <p:grpSpPr>
          <a:xfrm>
            <a:off x="8416525" y="3624072"/>
            <a:ext cx="572406" cy="682360"/>
            <a:chOff x="98450" y="537972"/>
            <a:chExt cx="572406" cy="682360"/>
          </a:xfrm>
        </p:grpSpPr>
        <p:sp>
          <p:nvSpPr>
            <p:cNvPr id="757" name="Google Shape;757;p34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2" name="Google Shape;762;p34"/>
          <p:cNvSpPr/>
          <p:nvPr/>
        </p:nvSpPr>
        <p:spPr>
          <a:xfrm flipH="1" rot="10149192">
            <a:off x="8369144" y="-526424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34"/>
          <p:cNvSpPr/>
          <p:nvPr/>
        </p:nvSpPr>
        <p:spPr>
          <a:xfrm>
            <a:off x="2316775" y="3067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34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65" name="Google Shape;765;p34"/>
          <p:cNvSpPr txBox="1"/>
          <p:nvPr>
            <p:ph idx="1" type="subTitle"/>
          </p:nvPr>
        </p:nvSpPr>
        <p:spPr>
          <a:xfrm>
            <a:off x="727300" y="979875"/>
            <a:ext cx="768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" name="Google Shape;766;p34"/>
          <p:cNvSpPr txBox="1"/>
          <p:nvPr>
            <p:ph idx="2" type="subTitle"/>
          </p:nvPr>
        </p:nvSpPr>
        <p:spPr>
          <a:xfrm>
            <a:off x="727300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7" name="Google Shape;767;p34"/>
          <p:cNvSpPr txBox="1"/>
          <p:nvPr>
            <p:ph idx="3" type="subTitle"/>
          </p:nvPr>
        </p:nvSpPr>
        <p:spPr>
          <a:xfrm>
            <a:off x="4646424" y="1311300"/>
            <a:ext cx="3770100" cy="3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68" name="Google Shape;768;p3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p35"/>
          <p:cNvSpPr txBox="1"/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1" name="Google Shape;771;p35"/>
          <p:cNvSpPr txBox="1"/>
          <p:nvPr>
            <p:ph idx="1" type="subTitle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" name="Google Shape;772;p35"/>
          <p:cNvSpPr txBox="1"/>
          <p:nvPr>
            <p:ph idx="2" type="title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3" name="Google Shape;773;p35"/>
          <p:cNvSpPr txBox="1"/>
          <p:nvPr>
            <p:ph idx="3" type="subTitle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4" name="Google Shape;774;p35"/>
          <p:cNvSpPr txBox="1"/>
          <p:nvPr>
            <p:ph idx="4" type="title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75" name="Google Shape;775;p35"/>
          <p:cNvSpPr txBox="1"/>
          <p:nvPr>
            <p:ph idx="5" type="subTitle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6" name="Google Shape;776;p35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77" name="Google Shape;777;p35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35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35"/>
          <p:cNvSpPr/>
          <p:nvPr/>
        </p:nvSpPr>
        <p:spPr>
          <a:xfrm>
            <a:off x="-255250" y="750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0" name="Google Shape;780;p35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781" name="Google Shape;781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4" name="Google Shape;784;p35"/>
          <p:cNvSpPr/>
          <p:nvPr/>
        </p:nvSpPr>
        <p:spPr>
          <a:xfrm rot="-900035">
            <a:off x="240214" y="1154169"/>
            <a:ext cx="273781" cy="466422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35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6" name="Google Shape;786;p35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87" name="Google Shape;787;p35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1" name="Google Shape;791;p3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792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36"/>
          <p:cNvSpPr txBox="1"/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4" name="Google Shape;794;p36"/>
          <p:cNvSpPr txBox="1"/>
          <p:nvPr>
            <p:ph idx="1" type="subTitle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5" name="Google Shape;795;p36"/>
          <p:cNvSpPr txBox="1"/>
          <p:nvPr>
            <p:ph idx="2" type="title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6" name="Google Shape;796;p36"/>
          <p:cNvSpPr txBox="1"/>
          <p:nvPr>
            <p:ph idx="3" type="subTitle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7" name="Google Shape;797;p36"/>
          <p:cNvSpPr txBox="1"/>
          <p:nvPr>
            <p:ph idx="4" type="title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8" name="Google Shape;798;p36"/>
          <p:cNvSpPr txBox="1"/>
          <p:nvPr>
            <p:ph idx="5" type="subTitle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99" name="Google Shape;799;p36"/>
          <p:cNvSpPr txBox="1"/>
          <p:nvPr>
            <p:ph idx="6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00" name="Google Shape;800;p36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36"/>
          <p:cNvSpPr/>
          <p:nvPr/>
        </p:nvSpPr>
        <p:spPr>
          <a:xfrm>
            <a:off x="8124575" y="4786750"/>
            <a:ext cx="690058" cy="728219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2" name="Google Shape;802;p36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803" name="Google Shape;803;p36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6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6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6" name="Google Shape;806;p3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807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37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37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37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37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37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37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4" name="Google Shape;814;p37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15" name="Google Shape;815;p37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7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7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7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7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0" name="Google Shape;820;p37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21" name="Google Shape;821;p37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7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" name="Google Shape;823;p37"/>
          <p:cNvSpPr txBox="1"/>
          <p:nvPr>
            <p:ph type="title"/>
          </p:nvPr>
        </p:nvSpPr>
        <p:spPr>
          <a:xfrm>
            <a:off x="8795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4" name="Google Shape;824;p37"/>
          <p:cNvSpPr txBox="1"/>
          <p:nvPr>
            <p:ph idx="1" type="subTitle"/>
          </p:nvPr>
        </p:nvSpPr>
        <p:spPr>
          <a:xfrm>
            <a:off x="879575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5" name="Google Shape;825;p37"/>
          <p:cNvSpPr txBox="1"/>
          <p:nvPr>
            <p:ph idx="2" type="title"/>
          </p:nvPr>
        </p:nvSpPr>
        <p:spPr>
          <a:xfrm>
            <a:off x="6134675" y="18032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6" name="Google Shape;826;p37"/>
          <p:cNvSpPr txBox="1"/>
          <p:nvPr>
            <p:ph idx="3" type="subTitle"/>
          </p:nvPr>
        </p:nvSpPr>
        <p:spPr>
          <a:xfrm>
            <a:off x="6134900" y="2214588"/>
            <a:ext cx="2129400" cy="672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7" name="Google Shape;827;p37"/>
          <p:cNvSpPr txBox="1"/>
          <p:nvPr>
            <p:ph idx="4" type="title"/>
          </p:nvPr>
        </p:nvSpPr>
        <p:spPr>
          <a:xfrm>
            <a:off x="8795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28" name="Google Shape;828;p37"/>
          <p:cNvSpPr txBox="1"/>
          <p:nvPr>
            <p:ph idx="5" type="subTitle"/>
          </p:nvPr>
        </p:nvSpPr>
        <p:spPr>
          <a:xfrm>
            <a:off x="879575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9" name="Google Shape;829;p37"/>
          <p:cNvSpPr txBox="1"/>
          <p:nvPr>
            <p:ph idx="6" type="title"/>
          </p:nvPr>
        </p:nvSpPr>
        <p:spPr>
          <a:xfrm>
            <a:off x="6134675" y="3236663"/>
            <a:ext cx="21294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30" name="Google Shape;830;p37"/>
          <p:cNvSpPr txBox="1"/>
          <p:nvPr>
            <p:ph idx="7" type="subTitle"/>
          </p:nvPr>
        </p:nvSpPr>
        <p:spPr>
          <a:xfrm>
            <a:off x="6134900" y="3647988"/>
            <a:ext cx="2129400" cy="7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1" name="Google Shape;831;p37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32" name="Google Shape;832;p3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1_3">
    <p:spTree>
      <p:nvGrpSpPr>
        <p:cNvPr id="833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38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8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8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8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8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8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0" name="Google Shape;840;p38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41" name="Google Shape;841;p38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6" name="Google Shape;846;p38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47" name="Google Shape;847;p38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8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9" name="Google Shape;849;p38"/>
          <p:cNvSpPr txBox="1"/>
          <p:nvPr>
            <p:ph type="title"/>
          </p:nvPr>
        </p:nvSpPr>
        <p:spPr>
          <a:xfrm>
            <a:off x="713263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0" name="Google Shape;850;p38"/>
          <p:cNvSpPr txBox="1"/>
          <p:nvPr>
            <p:ph idx="1" type="subTitle"/>
          </p:nvPr>
        </p:nvSpPr>
        <p:spPr>
          <a:xfrm>
            <a:off x="713263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1" name="Google Shape;851;p38"/>
          <p:cNvSpPr txBox="1"/>
          <p:nvPr>
            <p:ph idx="2" type="title"/>
          </p:nvPr>
        </p:nvSpPr>
        <p:spPr>
          <a:xfrm>
            <a:off x="4572071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2" name="Google Shape;852;p38"/>
          <p:cNvSpPr txBox="1"/>
          <p:nvPr>
            <p:ph idx="3" type="subTitle"/>
          </p:nvPr>
        </p:nvSpPr>
        <p:spPr>
          <a:xfrm>
            <a:off x="4571834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3" name="Google Shape;853;p38"/>
          <p:cNvSpPr txBox="1"/>
          <p:nvPr>
            <p:ph idx="4" type="title"/>
          </p:nvPr>
        </p:nvSpPr>
        <p:spPr>
          <a:xfrm>
            <a:off x="2642667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4" name="Google Shape;854;p38"/>
          <p:cNvSpPr txBox="1"/>
          <p:nvPr>
            <p:ph idx="5" type="subTitle"/>
          </p:nvPr>
        </p:nvSpPr>
        <p:spPr>
          <a:xfrm>
            <a:off x="2642497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5" name="Google Shape;855;p38"/>
          <p:cNvSpPr txBox="1"/>
          <p:nvPr>
            <p:ph idx="6" type="title"/>
          </p:nvPr>
        </p:nvSpPr>
        <p:spPr>
          <a:xfrm>
            <a:off x="6501476" y="3161309"/>
            <a:ext cx="19293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56" name="Google Shape;856;p38"/>
          <p:cNvSpPr txBox="1"/>
          <p:nvPr>
            <p:ph idx="7" type="subTitle"/>
          </p:nvPr>
        </p:nvSpPr>
        <p:spPr>
          <a:xfrm>
            <a:off x="6501476" y="3527009"/>
            <a:ext cx="1929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7" name="Google Shape;857;p38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58" name="Google Shape;858;p3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BLANK_1_1_1_1_2">
    <p:spTree>
      <p:nvGrpSpPr>
        <p:cNvPr id="859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p39"/>
          <p:cNvSpPr/>
          <p:nvPr/>
        </p:nvSpPr>
        <p:spPr>
          <a:xfrm rot="-7290801">
            <a:off x="-200917" y="4300677"/>
            <a:ext cx="1157156" cy="1066716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39"/>
          <p:cNvSpPr/>
          <p:nvPr/>
        </p:nvSpPr>
        <p:spPr>
          <a:xfrm rot="-7770583">
            <a:off x="7986899" y="-419142"/>
            <a:ext cx="1444211" cy="147375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39"/>
          <p:cNvSpPr/>
          <p:nvPr/>
        </p:nvSpPr>
        <p:spPr>
          <a:xfrm flipH="1" rot="-6865797">
            <a:off x="8471474" y="4244540"/>
            <a:ext cx="373544" cy="1285443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39"/>
          <p:cNvSpPr/>
          <p:nvPr/>
        </p:nvSpPr>
        <p:spPr>
          <a:xfrm rot="-1820385">
            <a:off x="-174032" y="17215"/>
            <a:ext cx="1264659" cy="929551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39"/>
          <p:cNvSpPr/>
          <p:nvPr/>
        </p:nvSpPr>
        <p:spPr>
          <a:xfrm rot="849156">
            <a:off x="883376" y="106688"/>
            <a:ext cx="295309" cy="528452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39"/>
          <p:cNvSpPr/>
          <p:nvPr/>
        </p:nvSpPr>
        <p:spPr>
          <a:xfrm>
            <a:off x="8571100" y="4285281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6" name="Google Shape;866;p39"/>
          <p:cNvGrpSpPr/>
          <p:nvPr/>
        </p:nvGrpSpPr>
        <p:grpSpPr>
          <a:xfrm rot="3550083">
            <a:off x="-24852" y="4250111"/>
            <a:ext cx="593155" cy="707094"/>
            <a:chOff x="8446375" y="3346247"/>
            <a:chExt cx="572406" cy="682360"/>
          </a:xfrm>
        </p:grpSpPr>
        <p:sp>
          <p:nvSpPr>
            <p:cNvPr id="867" name="Google Shape;867;p39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9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9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9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9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" name="Google Shape;872;p39"/>
          <p:cNvGrpSpPr/>
          <p:nvPr/>
        </p:nvGrpSpPr>
        <p:grpSpPr>
          <a:xfrm>
            <a:off x="8416710" y="772718"/>
            <a:ext cx="483087" cy="429801"/>
            <a:chOff x="1101247" y="2686593"/>
            <a:chExt cx="483087" cy="429801"/>
          </a:xfrm>
        </p:grpSpPr>
        <p:sp>
          <p:nvSpPr>
            <p:cNvPr id="873" name="Google Shape;873;p39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9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5" name="Google Shape;875;p39"/>
          <p:cNvSpPr txBox="1"/>
          <p:nvPr>
            <p:ph type="title"/>
          </p:nvPr>
        </p:nvSpPr>
        <p:spPr>
          <a:xfrm>
            <a:off x="715616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6" name="Google Shape;876;p39"/>
          <p:cNvSpPr txBox="1"/>
          <p:nvPr>
            <p:ph idx="1" type="subTitle"/>
          </p:nvPr>
        </p:nvSpPr>
        <p:spPr>
          <a:xfrm>
            <a:off x="715616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" name="Google Shape;877;p39"/>
          <p:cNvSpPr txBox="1"/>
          <p:nvPr>
            <p:ph idx="2" type="title"/>
          </p:nvPr>
        </p:nvSpPr>
        <p:spPr>
          <a:xfrm>
            <a:off x="6298984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78" name="Google Shape;878;p39"/>
          <p:cNvSpPr txBox="1"/>
          <p:nvPr>
            <p:ph idx="3" type="subTitle"/>
          </p:nvPr>
        </p:nvSpPr>
        <p:spPr>
          <a:xfrm>
            <a:off x="6298984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" name="Google Shape;879;p39"/>
          <p:cNvSpPr txBox="1"/>
          <p:nvPr>
            <p:ph idx="4" type="title"/>
          </p:nvPr>
        </p:nvSpPr>
        <p:spPr>
          <a:xfrm>
            <a:off x="3507300" y="1803263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0" name="Google Shape;880;p39"/>
          <p:cNvSpPr txBox="1"/>
          <p:nvPr>
            <p:ph idx="5" type="subTitle"/>
          </p:nvPr>
        </p:nvSpPr>
        <p:spPr>
          <a:xfrm>
            <a:off x="3507475" y="2168963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1" name="Google Shape;881;p39"/>
          <p:cNvSpPr txBox="1"/>
          <p:nvPr>
            <p:ph idx="6" type="title"/>
          </p:nvPr>
        </p:nvSpPr>
        <p:spPr>
          <a:xfrm>
            <a:off x="2112532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2" name="Google Shape;882;p39"/>
          <p:cNvSpPr txBox="1"/>
          <p:nvPr>
            <p:ph idx="7" type="subTitle"/>
          </p:nvPr>
        </p:nvSpPr>
        <p:spPr>
          <a:xfrm>
            <a:off x="2112820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3" name="Google Shape;883;p39"/>
          <p:cNvSpPr txBox="1"/>
          <p:nvPr>
            <p:ph idx="8" type="title"/>
          </p:nvPr>
        </p:nvSpPr>
        <p:spPr>
          <a:xfrm>
            <a:off x="1075350" y="539850"/>
            <a:ext cx="6993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84" name="Google Shape;884;p39"/>
          <p:cNvSpPr txBox="1"/>
          <p:nvPr>
            <p:ph idx="9" type="title"/>
          </p:nvPr>
        </p:nvSpPr>
        <p:spPr>
          <a:xfrm>
            <a:off x="4902068" y="3652388"/>
            <a:ext cx="2129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885" name="Google Shape;885;p39"/>
          <p:cNvSpPr txBox="1"/>
          <p:nvPr>
            <p:ph idx="13" type="subTitle"/>
          </p:nvPr>
        </p:nvSpPr>
        <p:spPr>
          <a:xfrm>
            <a:off x="4902068" y="4018088"/>
            <a:ext cx="21294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6" name="Google Shape;886;p3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887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" name="Google Shape;888;p40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889" name="Google Shape;889;p40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0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0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0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3" name="Google Shape;893;p40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4" name="Google Shape;894;p40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95" name="Google Shape;895;p40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0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7" name="Google Shape;897;p40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8" name="Google Shape;898;p40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99" name="Google Shape;899;p40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0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0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0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3" name="Google Shape;903;p40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0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0"/>
          <p:cNvSpPr txBox="1"/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6" name="Google Shape;906;p40"/>
          <p:cNvSpPr txBox="1"/>
          <p:nvPr>
            <p:ph idx="1" type="subTitle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7" name="Google Shape;907;p40"/>
          <p:cNvSpPr txBox="1"/>
          <p:nvPr>
            <p:ph idx="2" type="title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08" name="Google Shape;908;p40"/>
          <p:cNvSpPr txBox="1"/>
          <p:nvPr>
            <p:ph idx="3" type="subTitle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09" name="Google Shape;909;p40"/>
          <p:cNvSpPr txBox="1"/>
          <p:nvPr>
            <p:ph idx="4" type="title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0" name="Google Shape;910;p40"/>
          <p:cNvSpPr txBox="1"/>
          <p:nvPr>
            <p:ph idx="5" type="subTitle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1" name="Google Shape;911;p40"/>
          <p:cNvSpPr txBox="1"/>
          <p:nvPr>
            <p:ph idx="6" type="title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2" name="Google Shape;912;p40"/>
          <p:cNvSpPr txBox="1"/>
          <p:nvPr>
            <p:ph idx="7" type="subTitle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3" name="Google Shape;913;p40"/>
          <p:cNvSpPr txBox="1"/>
          <p:nvPr>
            <p:ph idx="8" type="title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4" name="Google Shape;914;p40"/>
          <p:cNvSpPr txBox="1"/>
          <p:nvPr>
            <p:ph idx="9" type="subTitle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5" name="Google Shape;915;p40"/>
          <p:cNvSpPr txBox="1"/>
          <p:nvPr>
            <p:ph idx="13" type="title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16" name="Google Shape;916;p40"/>
          <p:cNvSpPr txBox="1"/>
          <p:nvPr>
            <p:ph idx="14" type="subTitle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7" name="Google Shape;917;p40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18" name="Google Shape;918;p4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bg>
      <p:bgPr>
        <a:solidFill>
          <a:schemeClr val="accent2"/>
        </a:solidFill>
      </p:bgPr>
    </p:bg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5"/>
          <p:cNvSpPr/>
          <p:nvPr/>
        </p:nvSpPr>
        <p:spPr>
          <a:xfrm rot="-3030967">
            <a:off x="7623718" y="127896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" name="Google Shape;78;p5"/>
          <p:cNvGrpSpPr/>
          <p:nvPr/>
        </p:nvGrpSpPr>
        <p:grpSpPr>
          <a:xfrm>
            <a:off x="8085816" y="1478000"/>
            <a:ext cx="1383680" cy="1443733"/>
            <a:chOff x="8085816" y="1478000"/>
            <a:chExt cx="1383680" cy="1443733"/>
          </a:xfrm>
        </p:grpSpPr>
        <p:sp>
          <p:nvSpPr>
            <p:cNvPr id="79" name="Google Shape;79;p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" name="Google Shape;83;p5"/>
          <p:cNvSpPr/>
          <p:nvPr/>
        </p:nvSpPr>
        <p:spPr>
          <a:xfrm>
            <a:off x="8085813" y="342395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5"/>
          <p:cNvSpPr/>
          <p:nvPr/>
        </p:nvSpPr>
        <p:spPr>
          <a:xfrm>
            <a:off x="573450" y="404820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5"/>
          <p:cNvSpPr/>
          <p:nvPr/>
        </p:nvSpPr>
        <p:spPr>
          <a:xfrm>
            <a:off x="2684775" y="-8010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" name="Google Shape;86;p5"/>
          <p:cNvGrpSpPr/>
          <p:nvPr/>
        </p:nvGrpSpPr>
        <p:grpSpPr>
          <a:xfrm>
            <a:off x="2636175" y="248775"/>
            <a:ext cx="422325" cy="503450"/>
            <a:chOff x="2636175" y="248775"/>
            <a:chExt cx="422325" cy="503450"/>
          </a:xfrm>
        </p:grpSpPr>
        <p:sp>
          <p:nvSpPr>
            <p:cNvPr id="87" name="Google Shape;87;p5"/>
            <p:cNvSpPr/>
            <p:nvPr/>
          </p:nvSpPr>
          <p:spPr>
            <a:xfrm>
              <a:off x="2744025" y="611300"/>
              <a:ext cx="76750" cy="140925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5"/>
            <p:cNvSpPr/>
            <p:nvPr/>
          </p:nvSpPr>
          <p:spPr>
            <a:xfrm>
              <a:off x="2874675" y="529075"/>
              <a:ext cx="79025" cy="129900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5"/>
            <p:cNvSpPr/>
            <p:nvPr/>
          </p:nvSpPr>
          <p:spPr>
            <a:xfrm>
              <a:off x="2768325" y="384750"/>
              <a:ext cx="101050" cy="161050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5"/>
            <p:cNvSpPr/>
            <p:nvPr/>
          </p:nvSpPr>
          <p:spPr>
            <a:xfrm>
              <a:off x="2636175" y="471350"/>
              <a:ext cx="85075" cy="160275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5"/>
            <p:cNvSpPr/>
            <p:nvPr/>
          </p:nvSpPr>
          <p:spPr>
            <a:xfrm>
              <a:off x="2935425" y="248775"/>
              <a:ext cx="123075" cy="212725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" name="Google Shape;92;p5"/>
          <p:cNvSpPr/>
          <p:nvPr/>
        </p:nvSpPr>
        <p:spPr>
          <a:xfrm>
            <a:off x="2988600" y="440200"/>
            <a:ext cx="25" cy="25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5"/>
          <p:cNvSpPr/>
          <p:nvPr/>
        </p:nvSpPr>
        <p:spPr>
          <a:xfrm>
            <a:off x="2906775" y="4315421"/>
            <a:ext cx="1004186" cy="9257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5"/>
          <p:cNvSpPr/>
          <p:nvPr/>
        </p:nvSpPr>
        <p:spPr>
          <a:xfrm>
            <a:off x="2572313" y="431229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5"/>
          <p:cNvSpPr/>
          <p:nvPr/>
        </p:nvSpPr>
        <p:spPr>
          <a:xfrm rot="4943404">
            <a:off x="-322276" y="2035862"/>
            <a:ext cx="1118591" cy="312359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5"/>
          <p:cNvSpPr/>
          <p:nvPr/>
        </p:nvSpPr>
        <p:spPr>
          <a:xfrm rot="4315122">
            <a:off x="-487297" y="2473125"/>
            <a:ext cx="1118618" cy="31236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5"/>
          <p:cNvSpPr txBox="1"/>
          <p:nvPr>
            <p:ph type="title"/>
          </p:nvPr>
        </p:nvSpPr>
        <p:spPr>
          <a:xfrm>
            <a:off x="2290050" y="3136538"/>
            <a:ext cx="4563900" cy="46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8" name="Google Shape;98;p5"/>
          <p:cNvSpPr txBox="1"/>
          <p:nvPr>
            <p:ph idx="1" type="subTitle"/>
          </p:nvPr>
        </p:nvSpPr>
        <p:spPr>
          <a:xfrm>
            <a:off x="1604250" y="1541963"/>
            <a:ext cx="5935500" cy="1594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99" name="Google Shape;99;p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 1">
  <p:cSld name="BLANK_1_1_1_1_1_1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41"/>
          <p:cNvGrpSpPr/>
          <p:nvPr/>
        </p:nvGrpSpPr>
        <p:grpSpPr>
          <a:xfrm rot="-625890">
            <a:off x="341" y="-260895"/>
            <a:ext cx="1120539" cy="1136985"/>
            <a:chOff x="727287" y="3991176"/>
            <a:chExt cx="1219992" cy="1237898"/>
          </a:xfrm>
        </p:grpSpPr>
        <p:sp>
          <p:nvSpPr>
            <p:cNvPr id="921" name="Google Shape;921;p41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1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1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1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5" name="Google Shape;925;p41"/>
          <p:cNvSpPr/>
          <p:nvPr/>
        </p:nvSpPr>
        <p:spPr>
          <a:xfrm>
            <a:off x="1106675" y="-241825"/>
            <a:ext cx="561557" cy="59488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" name="Google Shape;926;p41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927" name="Google Shape;927;p41"/>
            <p:cNvSpPr/>
            <p:nvPr/>
          </p:nvSpPr>
          <p:spPr>
            <a:xfrm>
              <a:off x="6896838" y="4807241"/>
              <a:ext cx="376730" cy="382673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1"/>
            <p:cNvSpPr/>
            <p:nvPr/>
          </p:nvSpPr>
          <p:spPr>
            <a:xfrm>
              <a:off x="6571588" y="4504700"/>
              <a:ext cx="1035575" cy="687615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9" name="Google Shape;929;p41"/>
          <p:cNvSpPr/>
          <p:nvPr/>
        </p:nvSpPr>
        <p:spPr>
          <a:xfrm>
            <a:off x="7967500" y="-68450"/>
            <a:ext cx="1264725" cy="929600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0" name="Google Shape;930;p41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931" name="Google Shape;931;p41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1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1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1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5" name="Google Shape;935;p41"/>
          <p:cNvSpPr/>
          <p:nvPr/>
        </p:nvSpPr>
        <p:spPr>
          <a:xfrm rot="2513794">
            <a:off x="-147314" y="4447474"/>
            <a:ext cx="1118575" cy="312361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1"/>
          <p:cNvSpPr/>
          <p:nvPr/>
        </p:nvSpPr>
        <p:spPr>
          <a:xfrm rot="1885555">
            <a:off x="26415" y="4853380"/>
            <a:ext cx="1118566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1"/>
          <p:cNvSpPr txBox="1"/>
          <p:nvPr>
            <p:ph type="title"/>
          </p:nvPr>
        </p:nvSpPr>
        <p:spPr>
          <a:xfrm>
            <a:off x="2210729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38" name="Google Shape;938;p41"/>
          <p:cNvSpPr txBox="1"/>
          <p:nvPr>
            <p:ph idx="1" type="subTitle"/>
          </p:nvPr>
        </p:nvSpPr>
        <p:spPr>
          <a:xfrm>
            <a:off x="2210729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39" name="Google Shape;939;p41"/>
          <p:cNvSpPr txBox="1"/>
          <p:nvPr>
            <p:ph idx="2" type="title"/>
          </p:nvPr>
        </p:nvSpPr>
        <p:spPr>
          <a:xfrm>
            <a:off x="5590090" y="1113503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0" name="Google Shape;940;p41"/>
          <p:cNvSpPr txBox="1"/>
          <p:nvPr>
            <p:ph idx="3" type="subTitle"/>
          </p:nvPr>
        </p:nvSpPr>
        <p:spPr>
          <a:xfrm>
            <a:off x="5590156" y="1479203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1" name="Google Shape;941;p41"/>
          <p:cNvSpPr txBox="1"/>
          <p:nvPr>
            <p:ph idx="4" type="title"/>
          </p:nvPr>
        </p:nvSpPr>
        <p:spPr>
          <a:xfrm>
            <a:off x="2210729" y="2300768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2" name="Google Shape;942;p41"/>
          <p:cNvSpPr txBox="1"/>
          <p:nvPr>
            <p:ph idx="5" type="subTitle"/>
          </p:nvPr>
        </p:nvSpPr>
        <p:spPr>
          <a:xfrm>
            <a:off x="2210729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3" name="Google Shape;943;p41"/>
          <p:cNvSpPr txBox="1"/>
          <p:nvPr>
            <p:ph idx="6" type="title"/>
          </p:nvPr>
        </p:nvSpPr>
        <p:spPr>
          <a:xfrm>
            <a:off x="5590165" y="2300766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4" name="Google Shape;944;p41"/>
          <p:cNvSpPr txBox="1"/>
          <p:nvPr>
            <p:ph idx="7" type="subTitle"/>
          </p:nvPr>
        </p:nvSpPr>
        <p:spPr>
          <a:xfrm>
            <a:off x="5590102" y="2666465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5" name="Google Shape;945;p41"/>
          <p:cNvSpPr txBox="1"/>
          <p:nvPr>
            <p:ph idx="8" type="title"/>
          </p:nvPr>
        </p:nvSpPr>
        <p:spPr>
          <a:xfrm>
            <a:off x="2210729" y="3488032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6" name="Google Shape;946;p41"/>
          <p:cNvSpPr txBox="1"/>
          <p:nvPr>
            <p:ph idx="9" type="subTitle"/>
          </p:nvPr>
        </p:nvSpPr>
        <p:spPr>
          <a:xfrm>
            <a:off x="2210729" y="3853732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7" name="Google Shape;947;p41"/>
          <p:cNvSpPr txBox="1"/>
          <p:nvPr>
            <p:ph idx="13" type="title"/>
          </p:nvPr>
        </p:nvSpPr>
        <p:spPr>
          <a:xfrm>
            <a:off x="5590078" y="3488029"/>
            <a:ext cx="21957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948" name="Google Shape;948;p41"/>
          <p:cNvSpPr txBox="1"/>
          <p:nvPr>
            <p:ph idx="14" type="subTitle"/>
          </p:nvPr>
        </p:nvSpPr>
        <p:spPr>
          <a:xfrm>
            <a:off x="5590015" y="3853729"/>
            <a:ext cx="21957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9" name="Google Shape;949;p41"/>
          <p:cNvSpPr txBox="1"/>
          <p:nvPr>
            <p:ph idx="15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0" name="Google Shape;950;p4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">
    <p:spTree>
      <p:nvGrpSpPr>
        <p:cNvPr id="95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" name="Google Shape;952;p42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3" name="Google Shape;953;p42"/>
          <p:cNvSpPr/>
          <p:nvPr/>
        </p:nvSpPr>
        <p:spPr>
          <a:xfrm flipH="1">
            <a:off x="-258994" y="50213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4" name="Google Shape;954;p42"/>
          <p:cNvGrpSpPr/>
          <p:nvPr/>
        </p:nvGrpSpPr>
        <p:grpSpPr>
          <a:xfrm>
            <a:off x="98450" y="537972"/>
            <a:ext cx="572406" cy="682360"/>
            <a:chOff x="98450" y="537972"/>
            <a:chExt cx="572406" cy="682360"/>
          </a:xfrm>
        </p:grpSpPr>
        <p:sp>
          <p:nvSpPr>
            <p:cNvPr id="955" name="Google Shape;955;p42"/>
            <p:cNvSpPr/>
            <p:nvPr/>
          </p:nvSpPr>
          <p:spPr>
            <a:xfrm>
              <a:off x="244625" y="102932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2"/>
            <p:cNvSpPr/>
            <p:nvPr/>
          </p:nvSpPr>
          <p:spPr>
            <a:xfrm>
              <a:off x="421702" y="91787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2"/>
            <p:cNvSpPr/>
            <p:nvPr/>
          </p:nvSpPr>
          <p:spPr>
            <a:xfrm>
              <a:off x="277560" y="72226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2"/>
            <p:cNvSpPr/>
            <p:nvPr/>
          </p:nvSpPr>
          <p:spPr>
            <a:xfrm>
              <a:off x="98450" y="83964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2"/>
            <p:cNvSpPr/>
            <p:nvPr/>
          </p:nvSpPr>
          <p:spPr>
            <a:xfrm>
              <a:off x="504040" y="53797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0" name="Google Shape;960;p42"/>
          <p:cNvSpPr/>
          <p:nvPr/>
        </p:nvSpPr>
        <p:spPr>
          <a:xfrm flipH="1" rot="10149192">
            <a:off x="8131019" y="-109399"/>
            <a:ext cx="1141101" cy="105201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2"/>
          <p:cNvSpPr/>
          <p:nvPr/>
        </p:nvSpPr>
        <p:spPr>
          <a:xfrm>
            <a:off x="8688313" y="829868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2"/>
          <p:cNvSpPr/>
          <p:nvPr/>
        </p:nvSpPr>
        <p:spPr>
          <a:xfrm>
            <a:off x="2164375" y="154351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2"/>
          <p:cNvSpPr/>
          <p:nvPr/>
        </p:nvSpPr>
        <p:spPr>
          <a:xfrm rot="410715">
            <a:off x="8636638" y="4125607"/>
            <a:ext cx="219842" cy="393425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2"/>
          <p:cNvSpPr/>
          <p:nvPr/>
        </p:nvSpPr>
        <p:spPr>
          <a:xfrm rot="-849671">
            <a:off x="7478316" y="141937"/>
            <a:ext cx="315649" cy="341642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42"/>
          <p:cNvSpPr/>
          <p:nvPr/>
        </p:nvSpPr>
        <p:spPr>
          <a:xfrm flipH="1" rot="-6330502">
            <a:off x="-561387" y="4359874"/>
            <a:ext cx="1118597" cy="312362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" name="Google Shape;966;p42"/>
          <p:cNvSpPr/>
          <p:nvPr/>
        </p:nvSpPr>
        <p:spPr>
          <a:xfrm flipH="1" rot="-5702344">
            <a:off x="-237920" y="4697201"/>
            <a:ext cx="1118615" cy="312366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" name="Google Shape;967;p42"/>
          <p:cNvSpPr/>
          <p:nvPr/>
        </p:nvSpPr>
        <p:spPr>
          <a:xfrm>
            <a:off x="3886763" y="4739543"/>
            <a:ext cx="550047" cy="582694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2"/>
          <p:cNvSpPr/>
          <p:nvPr/>
        </p:nvSpPr>
        <p:spPr>
          <a:xfrm>
            <a:off x="4383638" y="46949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2">
    <p:spTree>
      <p:nvGrpSpPr>
        <p:cNvPr id="970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43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72" name="Google Shape;972;p43"/>
          <p:cNvSpPr/>
          <p:nvPr/>
        </p:nvSpPr>
        <p:spPr>
          <a:xfrm rot="-5095815">
            <a:off x="-119530" y="4151239"/>
            <a:ext cx="1216491" cy="1121461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3"/>
          <p:cNvSpPr/>
          <p:nvPr/>
        </p:nvSpPr>
        <p:spPr>
          <a:xfrm>
            <a:off x="8088650" y="44474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3"/>
          <p:cNvSpPr/>
          <p:nvPr/>
        </p:nvSpPr>
        <p:spPr>
          <a:xfrm flipH="1" rot="-5714785">
            <a:off x="8152725" y="-135450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3"/>
          <p:cNvSpPr/>
          <p:nvPr/>
        </p:nvSpPr>
        <p:spPr>
          <a:xfrm flipH="1" rot="-4745172">
            <a:off x="8366558" y="-273499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6" name="Google Shape;976;p43"/>
          <p:cNvGrpSpPr/>
          <p:nvPr/>
        </p:nvGrpSpPr>
        <p:grpSpPr>
          <a:xfrm>
            <a:off x="268938" y="69772"/>
            <a:ext cx="572406" cy="682360"/>
            <a:chOff x="8446375" y="3346247"/>
            <a:chExt cx="572406" cy="682360"/>
          </a:xfrm>
        </p:grpSpPr>
        <p:sp>
          <p:nvSpPr>
            <p:cNvPr id="977" name="Google Shape;977;p43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3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3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3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43"/>
          <p:cNvGrpSpPr/>
          <p:nvPr/>
        </p:nvGrpSpPr>
        <p:grpSpPr>
          <a:xfrm>
            <a:off x="80888" y="3742171"/>
            <a:ext cx="595931" cy="530198"/>
            <a:chOff x="7915788" y="108771"/>
            <a:chExt cx="595931" cy="530198"/>
          </a:xfrm>
        </p:grpSpPr>
        <p:sp>
          <p:nvSpPr>
            <p:cNvPr id="983" name="Google Shape;983;p43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3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5" name="Google Shape;985;p43"/>
          <p:cNvSpPr/>
          <p:nvPr/>
        </p:nvSpPr>
        <p:spPr>
          <a:xfrm rot="-470258">
            <a:off x="8533600" y="4575658"/>
            <a:ext cx="426238" cy="349877"/>
          </a:xfrm>
          <a:custGeom>
            <a:rect b="b" l="l" r="r" t="t"/>
            <a:pathLst>
              <a:path extrusionOk="0" h="10103" w="12308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5">
    <p:spTree>
      <p:nvGrpSpPr>
        <p:cNvPr id="987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44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989" name="Google Shape;989;p4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1" name="Google Shape;991;p44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4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4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4" name="Google Shape;994;p44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995" name="Google Shape;995;p4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9" name="Google Shape;999;p44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4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1" name="Google Shape;1001;p44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02" name="Google Shape;1002;p44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4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4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4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6" name="Google Shape;1006;p44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4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08" name="Google Shape;1008;p4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5_1">
    <p:spTree>
      <p:nvGrpSpPr>
        <p:cNvPr id="1009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" name="Google Shape;1010;p45"/>
          <p:cNvGrpSpPr/>
          <p:nvPr/>
        </p:nvGrpSpPr>
        <p:grpSpPr>
          <a:xfrm>
            <a:off x="993537" y="60549"/>
            <a:ext cx="538722" cy="479299"/>
            <a:chOff x="5927388" y="663096"/>
            <a:chExt cx="595931" cy="530198"/>
          </a:xfrm>
        </p:grpSpPr>
        <p:sp>
          <p:nvSpPr>
            <p:cNvPr id="1011" name="Google Shape;1011;p4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3" name="Google Shape;1013;p45"/>
          <p:cNvSpPr/>
          <p:nvPr/>
        </p:nvSpPr>
        <p:spPr>
          <a:xfrm rot="8586889">
            <a:off x="33663" y="1022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" name="Google Shape;1014;p45"/>
          <p:cNvSpPr/>
          <p:nvPr/>
        </p:nvSpPr>
        <p:spPr>
          <a:xfrm flipH="1" rot="-4784350">
            <a:off x="8275484" y="-199297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" name="Google Shape;1015;p45"/>
          <p:cNvSpPr/>
          <p:nvPr/>
        </p:nvSpPr>
        <p:spPr>
          <a:xfrm flipH="1" rot="-3814725">
            <a:off x="8565319" y="-283460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6" name="Google Shape;1016;p45"/>
          <p:cNvGrpSpPr/>
          <p:nvPr/>
        </p:nvGrpSpPr>
        <p:grpSpPr>
          <a:xfrm>
            <a:off x="8037803" y="4298787"/>
            <a:ext cx="1259010" cy="1313653"/>
            <a:chOff x="8085816" y="1478000"/>
            <a:chExt cx="1383680" cy="1443733"/>
          </a:xfrm>
        </p:grpSpPr>
        <p:sp>
          <p:nvSpPr>
            <p:cNvPr id="1017" name="Google Shape;1017;p4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" name="Google Shape;1021;p45"/>
          <p:cNvSpPr/>
          <p:nvPr/>
        </p:nvSpPr>
        <p:spPr>
          <a:xfrm>
            <a:off x="1507725" y="4881250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45"/>
          <p:cNvSpPr/>
          <p:nvPr/>
        </p:nvSpPr>
        <p:spPr>
          <a:xfrm rot="728967">
            <a:off x="8690892" y="3783596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3" name="Google Shape;1023;p45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1024" name="Google Shape;1024;p45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5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5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5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8" name="Google Shape;1028;p45"/>
          <p:cNvSpPr/>
          <p:nvPr/>
        </p:nvSpPr>
        <p:spPr>
          <a:xfrm rot="9150926">
            <a:off x="-172562" y="4378800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45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30" name="Google Shape;1030;p4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5_1_1">
    <p:spTree>
      <p:nvGrpSpPr>
        <p:cNvPr id="103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46"/>
          <p:cNvGrpSpPr/>
          <p:nvPr/>
        </p:nvGrpSpPr>
        <p:grpSpPr>
          <a:xfrm>
            <a:off x="8459437" y="3765774"/>
            <a:ext cx="538722" cy="479299"/>
            <a:chOff x="5927388" y="663096"/>
            <a:chExt cx="595931" cy="530198"/>
          </a:xfrm>
        </p:grpSpPr>
        <p:sp>
          <p:nvSpPr>
            <p:cNvPr id="1033" name="Google Shape;1033;p4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5" name="Google Shape;1035;p46"/>
          <p:cNvSpPr/>
          <p:nvPr/>
        </p:nvSpPr>
        <p:spPr>
          <a:xfrm rot="8586889">
            <a:off x="8646913" y="4561970"/>
            <a:ext cx="608757" cy="923173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46"/>
          <p:cNvSpPr/>
          <p:nvPr/>
        </p:nvSpPr>
        <p:spPr>
          <a:xfrm flipH="1" rot="-4784350">
            <a:off x="-97066" y="4109178"/>
            <a:ext cx="393115" cy="1352791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46"/>
          <p:cNvSpPr/>
          <p:nvPr/>
        </p:nvSpPr>
        <p:spPr>
          <a:xfrm flipH="1" rot="-3814725">
            <a:off x="-219219" y="3653915"/>
            <a:ext cx="326969" cy="1106037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" name="Google Shape;1038;p46"/>
          <p:cNvGrpSpPr/>
          <p:nvPr/>
        </p:nvGrpSpPr>
        <p:grpSpPr>
          <a:xfrm>
            <a:off x="7927053" y="105212"/>
            <a:ext cx="1259010" cy="1313653"/>
            <a:chOff x="8085816" y="1478000"/>
            <a:chExt cx="1383680" cy="1443733"/>
          </a:xfrm>
        </p:grpSpPr>
        <p:sp>
          <p:nvSpPr>
            <p:cNvPr id="1039" name="Google Shape;1039;p4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" name="Google Shape;1043;p46"/>
          <p:cNvSpPr/>
          <p:nvPr/>
        </p:nvSpPr>
        <p:spPr>
          <a:xfrm>
            <a:off x="138050" y="3462025"/>
            <a:ext cx="370700" cy="391200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46"/>
          <p:cNvSpPr/>
          <p:nvPr/>
        </p:nvSpPr>
        <p:spPr>
          <a:xfrm rot="728967">
            <a:off x="186504" y="764171"/>
            <a:ext cx="273784" cy="466428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5" name="Google Shape;1045;p46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46" name="Google Shape;1046;p46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6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6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6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0" name="Google Shape;1050;p46"/>
          <p:cNvSpPr/>
          <p:nvPr/>
        </p:nvSpPr>
        <p:spPr>
          <a:xfrm rot="9150926">
            <a:off x="-753587" y="-321475"/>
            <a:ext cx="1395690" cy="1025862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46"/>
          <p:cNvSpPr/>
          <p:nvPr/>
        </p:nvSpPr>
        <p:spPr>
          <a:xfrm>
            <a:off x="186513" y="153023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46"/>
          <p:cNvSpPr/>
          <p:nvPr/>
        </p:nvSpPr>
        <p:spPr>
          <a:xfrm>
            <a:off x="8690450" y="1638750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46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54" name="Google Shape;1054;p4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4">
    <p:spTree>
      <p:nvGrpSpPr>
        <p:cNvPr id="1055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" name="Google Shape;1056;p47"/>
          <p:cNvSpPr txBox="1"/>
          <p:nvPr>
            <p:ph type="title"/>
          </p:nvPr>
        </p:nvSpPr>
        <p:spPr>
          <a:xfrm>
            <a:off x="1177525" y="2254475"/>
            <a:ext cx="30384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57" name="Google Shape;1057;p47"/>
          <p:cNvSpPr txBox="1"/>
          <p:nvPr>
            <p:ph idx="2" type="title"/>
          </p:nvPr>
        </p:nvSpPr>
        <p:spPr>
          <a:xfrm>
            <a:off x="2933800" y="1441588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58" name="Google Shape;1058;p47"/>
          <p:cNvSpPr txBox="1"/>
          <p:nvPr>
            <p:ph idx="1" type="subTitle"/>
          </p:nvPr>
        </p:nvSpPr>
        <p:spPr>
          <a:xfrm>
            <a:off x="1310875" y="2977800"/>
            <a:ext cx="2905200" cy="79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59" name="Google Shape;1059;p47"/>
          <p:cNvSpPr/>
          <p:nvPr/>
        </p:nvSpPr>
        <p:spPr>
          <a:xfrm rot="1387360">
            <a:off x="394822" y="-166864"/>
            <a:ext cx="1367918" cy="1261004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0" name="Google Shape;1060;p47"/>
          <p:cNvGrpSpPr/>
          <p:nvPr/>
        </p:nvGrpSpPr>
        <p:grpSpPr>
          <a:xfrm>
            <a:off x="5962643" y="166091"/>
            <a:ext cx="538884" cy="479443"/>
            <a:chOff x="295547" y="4265443"/>
            <a:chExt cx="483087" cy="429801"/>
          </a:xfrm>
        </p:grpSpPr>
        <p:sp>
          <p:nvSpPr>
            <p:cNvPr id="1061" name="Google Shape;1061;p47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7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3" name="Google Shape;1063;p47"/>
          <p:cNvSpPr/>
          <p:nvPr/>
        </p:nvSpPr>
        <p:spPr>
          <a:xfrm rot="-8138675">
            <a:off x="-116380" y="3953042"/>
            <a:ext cx="1690664" cy="1405394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4" name="Google Shape;1064;p47"/>
          <p:cNvGrpSpPr/>
          <p:nvPr/>
        </p:nvGrpSpPr>
        <p:grpSpPr>
          <a:xfrm rot="3550193">
            <a:off x="1338367" y="4262180"/>
            <a:ext cx="572412" cy="682367"/>
            <a:chOff x="8446375" y="3346247"/>
            <a:chExt cx="572406" cy="682360"/>
          </a:xfrm>
        </p:grpSpPr>
        <p:sp>
          <p:nvSpPr>
            <p:cNvPr id="1065" name="Google Shape;1065;p47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7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7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7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7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" name="Google Shape;1070;p47"/>
          <p:cNvSpPr/>
          <p:nvPr/>
        </p:nvSpPr>
        <p:spPr>
          <a:xfrm>
            <a:off x="8247375" y="4434750"/>
            <a:ext cx="1004175" cy="1024675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47"/>
          <p:cNvSpPr/>
          <p:nvPr/>
        </p:nvSpPr>
        <p:spPr>
          <a:xfrm>
            <a:off x="8536500" y="399728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" name="Google Shape;1072;p47"/>
          <p:cNvSpPr/>
          <p:nvPr/>
        </p:nvSpPr>
        <p:spPr>
          <a:xfrm>
            <a:off x="445225" y="1749365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4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4_1">
    <p:spTree>
      <p:nvGrpSpPr>
        <p:cNvPr id="1074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" name="Google Shape;1075;p48"/>
          <p:cNvSpPr txBox="1"/>
          <p:nvPr>
            <p:ph type="title"/>
          </p:nvPr>
        </p:nvSpPr>
        <p:spPr>
          <a:xfrm>
            <a:off x="1956600" y="1247934"/>
            <a:ext cx="52308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76" name="Google Shape;1076;p48"/>
          <p:cNvSpPr txBox="1"/>
          <p:nvPr>
            <p:ph idx="2" type="title"/>
          </p:nvPr>
        </p:nvSpPr>
        <p:spPr>
          <a:xfrm>
            <a:off x="3930900" y="539850"/>
            <a:ext cx="1282200" cy="66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77" name="Google Shape;1077;p48"/>
          <p:cNvSpPr txBox="1"/>
          <p:nvPr>
            <p:ph idx="1" type="subTitle"/>
          </p:nvPr>
        </p:nvSpPr>
        <p:spPr>
          <a:xfrm>
            <a:off x="2441700" y="2008420"/>
            <a:ext cx="4260600" cy="401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8" name="Google Shape;1078;p48"/>
          <p:cNvSpPr/>
          <p:nvPr/>
        </p:nvSpPr>
        <p:spPr>
          <a:xfrm rot="-1281874">
            <a:off x="7922161" y="158312"/>
            <a:ext cx="1118600" cy="312363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48"/>
          <p:cNvSpPr/>
          <p:nvPr/>
        </p:nvSpPr>
        <p:spPr>
          <a:xfrm rot="-1910206">
            <a:off x="8386109" y="214592"/>
            <a:ext cx="1118643" cy="312378"/>
          </a:xfrm>
          <a:custGeom>
            <a:rect b="b" l="l" r="r" t="t"/>
            <a:pathLst>
              <a:path extrusionOk="0" h="10513" w="37645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48"/>
          <p:cNvSpPr/>
          <p:nvPr/>
        </p:nvSpPr>
        <p:spPr>
          <a:xfrm rot="6701473">
            <a:off x="-622398" y="1423041"/>
            <a:ext cx="1560601" cy="1297277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1" name="Google Shape;1081;p48"/>
          <p:cNvGrpSpPr/>
          <p:nvPr/>
        </p:nvGrpSpPr>
        <p:grpSpPr>
          <a:xfrm>
            <a:off x="448352" y="2060238"/>
            <a:ext cx="315649" cy="349878"/>
            <a:chOff x="4846427" y="-66500"/>
            <a:chExt cx="315649" cy="349878"/>
          </a:xfrm>
        </p:grpSpPr>
        <p:sp>
          <p:nvSpPr>
            <p:cNvPr id="1082" name="Google Shape;1082;p4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6" name="Google Shape;1086;p48"/>
          <p:cNvSpPr/>
          <p:nvPr/>
        </p:nvSpPr>
        <p:spPr>
          <a:xfrm>
            <a:off x="496925" y="411040"/>
            <a:ext cx="460758" cy="387467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48"/>
          <p:cNvSpPr/>
          <p:nvPr/>
        </p:nvSpPr>
        <p:spPr>
          <a:xfrm rot="210338">
            <a:off x="8812687" y="2371970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48"/>
          <p:cNvSpPr/>
          <p:nvPr/>
        </p:nvSpPr>
        <p:spPr>
          <a:xfrm rot="-10198699">
            <a:off x="1610366" y="-332559"/>
            <a:ext cx="1894964" cy="1037618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48"/>
          <p:cNvSpPr/>
          <p:nvPr/>
        </p:nvSpPr>
        <p:spPr>
          <a:xfrm>
            <a:off x="8846525" y="28905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4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4_1_1"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" name="Google Shape;1092;p49"/>
          <p:cNvSpPr/>
          <p:nvPr/>
        </p:nvSpPr>
        <p:spPr>
          <a:xfrm flipH="1" rot="-5641596">
            <a:off x="425340" y="41183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49"/>
          <p:cNvSpPr/>
          <p:nvPr/>
        </p:nvSpPr>
        <p:spPr>
          <a:xfrm flipH="1" rot="-4974102">
            <a:off x="479070" y="42710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49"/>
          <p:cNvSpPr/>
          <p:nvPr/>
        </p:nvSpPr>
        <p:spPr>
          <a:xfrm>
            <a:off x="8698200" y="4239901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49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49"/>
          <p:cNvSpPr/>
          <p:nvPr/>
        </p:nvSpPr>
        <p:spPr>
          <a:xfrm rot="8586811">
            <a:off x="8201025" y="44498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49"/>
          <p:cNvSpPr txBox="1"/>
          <p:nvPr>
            <p:ph type="title"/>
          </p:nvPr>
        </p:nvSpPr>
        <p:spPr>
          <a:xfrm>
            <a:off x="3042450" y="3538775"/>
            <a:ext cx="30591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98" name="Google Shape;1098;p49"/>
          <p:cNvSpPr txBox="1"/>
          <p:nvPr>
            <p:ph idx="2" type="title"/>
          </p:nvPr>
        </p:nvSpPr>
        <p:spPr>
          <a:xfrm>
            <a:off x="3930900" y="2708404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099" name="Google Shape;1099;p49"/>
          <p:cNvSpPr txBox="1"/>
          <p:nvPr>
            <p:ph idx="1" type="subTitle"/>
          </p:nvPr>
        </p:nvSpPr>
        <p:spPr>
          <a:xfrm>
            <a:off x="2441700" y="4128642"/>
            <a:ext cx="42606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00" name="Google Shape;1100;p49"/>
          <p:cNvSpPr/>
          <p:nvPr/>
        </p:nvSpPr>
        <p:spPr>
          <a:xfrm rot="8749359">
            <a:off x="8311248" y="278408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1" name="Google Shape;1101;p49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1102" name="Google Shape;1102;p49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9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9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9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49"/>
          <p:cNvSpPr/>
          <p:nvPr/>
        </p:nvSpPr>
        <p:spPr>
          <a:xfrm rot="-1842127">
            <a:off x="-617496" y="-91035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4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4_1_1_1">
    <p:bg>
      <p:bgPr>
        <a:solidFill>
          <a:schemeClr val="accent4"/>
        </a:solidFill>
      </p:bgPr>
    </p:bg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" name="Google Shape;1109;p50"/>
          <p:cNvPicPr preferRelativeResize="0"/>
          <p:nvPr/>
        </p:nvPicPr>
        <p:blipFill rotWithShape="1">
          <a:blip r:embed="rId2">
            <a:alphaModFix amt="17000"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0" name="Google Shape;1110;p50"/>
          <p:cNvSpPr/>
          <p:nvPr/>
        </p:nvSpPr>
        <p:spPr>
          <a:xfrm flipH="1" rot="-5641596">
            <a:off x="8852427" y="3927828"/>
            <a:ext cx="339869" cy="116956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50"/>
          <p:cNvSpPr/>
          <p:nvPr/>
        </p:nvSpPr>
        <p:spPr>
          <a:xfrm flipH="1" rot="-4974102">
            <a:off x="8718195" y="4385355"/>
            <a:ext cx="373546" cy="1285452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50"/>
          <p:cNvSpPr/>
          <p:nvPr/>
        </p:nvSpPr>
        <p:spPr>
          <a:xfrm>
            <a:off x="8852275" y="1430476"/>
            <a:ext cx="517830" cy="548565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50"/>
          <p:cNvSpPr/>
          <p:nvPr/>
        </p:nvSpPr>
        <p:spPr>
          <a:xfrm rot="210338">
            <a:off x="478000" y="3038245"/>
            <a:ext cx="234548" cy="399559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50"/>
          <p:cNvSpPr/>
          <p:nvPr/>
        </p:nvSpPr>
        <p:spPr>
          <a:xfrm rot="8586811">
            <a:off x="8782050" y="2050335"/>
            <a:ext cx="480614" cy="728845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50"/>
          <p:cNvSpPr txBox="1"/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116" name="Google Shape;1116;p50"/>
          <p:cNvSpPr txBox="1"/>
          <p:nvPr>
            <p:ph idx="2" type="title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117" name="Google Shape;1117;p50"/>
          <p:cNvSpPr txBox="1"/>
          <p:nvPr>
            <p:ph idx="1" type="subTitle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18" name="Google Shape;1118;p50"/>
          <p:cNvSpPr/>
          <p:nvPr/>
        </p:nvSpPr>
        <p:spPr>
          <a:xfrm rot="8749359">
            <a:off x="-406652" y="-321667"/>
            <a:ext cx="1444172" cy="1473739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9" name="Google Shape;1119;p50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120" name="Google Shape;1120;p50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0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0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0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4" name="Google Shape;1124;p50"/>
          <p:cNvSpPr/>
          <p:nvPr/>
        </p:nvSpPr>
        <p:spPr>
          <a:xfrm rot="-1842127">
            <a:off x="8187654" y="-548407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50"/>
          <p:cNvSpPr/>
          <p:nvPr/>
        </p:nvSpPr>
        <p:spPr>
          <a:xfrm rot="-1842127">
            <a:off x="-817521" y="4165943"/>
            <a:ext cx="1866325" cy="155141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5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 1">
  <p:cSld name="BLANK_1_2">
    <p:spTree>
      <p:nvGrpSpPr>
        <p:cNvPr id="100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6"/>
          <p:cNvSpPr/>
          <p:nvPr/>
        </p:nvSpPr>
        <p:spPr>
          <a:xfrm rot="-780553">
            <a:off x="8208670" y="-285404"/>
            <a:ext cx="1206158" cy="100264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" name="Google Shape;102;p6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103" name="Google Shape;103;p6"/>
            <p:cNvSpPr/>
            <p:nvPr/>
          </p:nvSpPr>
          <p:spPr>
            <a:xfrm>
              <a:off x="226875" y="967372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6"/>
            <p:cNvSpPr/>
            <p:nvPr/>
          </p:nvSpPr>
          <p:spPr>
            <a:xfrm>
              <a:off x="403952" y="855928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259810" y="660316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6"/>
            <p:cNvSpPr/>
            <p:nvPr/>
          </p:nvSpPr>
          <p:spPr>
            <a:xfrm>
              <a:off x="80700" y="777690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6"/>
            <p:cNvSpPr/>
            <p:nvPr/>
          </p:nvSpPr>
          <p:spPr>
            <a:xfrm>
              <a:off x="486290" y="476022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6"/>
          <p:cNvSpPr/>
          <p:nvPr/>
        </p:nvSpPr>
        <p:spPr>
          <a:xfrm rot="-5030280">
            <a:off x="8402774" y="4361239"/>
            <a:ext cx="1196599" cy="1062235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6"/>
          <p:cNvSpPr/>
          <p:nvPr/>
        </p:nvSpPr>
        <p:spPr>
          <a:xfrm rot="448387">
            <a:off x="182100" y="25708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" name="Google Shape;110;p6"/>
          <p:cNvGrpSpPr/>
          <p:nvPr/>
        </p:nvGrpSpPr>
        <p:grpSpPr>
          <a:xfrm>
            <a:off x="-158054" y="3664876"/>
            <a:ext cx="767865" cy="830189"/>
            <a:chOff x="8477171" y="29839"/>
            <a:chExt cx="767865" cy="830189"/>
          </a:xfrm>
        </p:grpSpPr>
        <p:sp>
          <p:nvSpPr>
            <p:cNvPr id="111" name="Google Shape;111;p6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6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6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" name="Google Shape;114;p6"/>
          <p:cNvSpPr/>
          <p:nvPr/>
        </p:nvSpPr>
        <p:spPr>
          <a:xfrm>
            <a:off x="8657900" y="32352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6"/>
          <p:cNvSpPr/>
          <p:nvPr/>
        </p:nvSpPr>
        <p:spPr>
          <a:xfrm>
            <a:off x="-198150" y="4696638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6"/>
          <p:cNvSpPr txBox="1"/>
          <p:nvPr>
            <p:ph type="title"/>
          </p:nvPr>
        </p:nvSpPr>
        <p:spPr>
          <a:xfrm>
            <a:off x="1575625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17" name="Google Shape;117;p6"/>
          <p:cNvSpPr txBox="1"/>
          <p:nvPr>
            <p:ph idx="2" type="title"/>
          </p:nvPr>
        </p:nvSpPr>
        <p:spPr>
          <a:xfrm>
            <a:off x="80829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18" name="Google Shape;118;p6"/>
          <p:cNvSpPr txBox="1"/>
          <p:nvPr>
            <p:ph idx="1" type="subTitle"/>
          </p:nvPr>
        </p:nvSpPr>
        <p:spPr>
          <a:xfrm>
            <a:off x="1575625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9" name="Google Shape;119;p6"/>
          <p:cNvSpPr txBox="1"/>
          <p:nvPr>
            <p:ph idx="3"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20" name="Google Shape;120;p6"/>
          <p:cNvSpPr txBox="1"/>
          <p:nvPr>
            <p:ph idx="4" type="title"/>
          </p:nvPr>
        </p:nvSpPr>
        <p:spPr>
          <a:xfrm>
            <a:off x="5440038" y="115755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1" name="Google Shape;121;p6"/>
          <p:cNvSpPr txBox="1"/>
          <p:nvPr>
            <p:ph idx="5" type="title"/>
          </p:nvPr>
        </p:nvSpPr>
        <p:spPr>
          <a:xfrm>
            <a:off x="4678411" y="14300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2" name="Google Shape;122;p6"/>
          <p:cNvSpPr txBox="1"/>
          <p:nvPr>
            <p:ph idx="6" type="subTitle"/>
          </p:nvPr>
        </p:nvSpPr>
        <p:spPr>
          <a:xfrm>
            <a:off x="5440038" y="151962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3" name="Google Shape;123;p6"/>
          <p:cNvSpPr txBox="1"/>
          <p:nvPr>
            <p:ph idx="7" type="title"/>
          </p:nvPr>
        </p:nvSpPr>
        <p:spPr>
          <a:xfrm>
            <a:off x="1575625" y="2445757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4" name="Google Shape;124;p6"/>
          <p:cNvSpPr txBox="1"/>
          <p:nvPr>
            <p:ph idx="8" type="title"/>
          </p:nvPr>
        </p:nvSpPr>
        <p:spPr>
          <a:xfrm>
            <a:off x="80829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5" name="Google Shape;125;p6"/>
          <p:cNvSpPr txBox="1"/>
          <p:nvPr>
            <p:ph idx="9" type="subTitle"/>
          </p:nvPr>
        </p:nvSpPr>
        <p:spPr>
          <a:xfrm>
            <a:off x="1575625" y="28124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6" name="Google Shape;126;p6"/>
          <p:cNvSpPr txBox="1"/>
          <p:nvPr>
            <p:ph idx="13" type="title"/>
          </p:nvPr>
        </p:nvSpPr>
        <p:spPr>
          <a:xfrm>
            <a:off x="5440038" y="2381158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27" name="Google Shape;127;p6"/>
          <p:cNvSpPr txBox="1"/>
          <p:nvPr>
            <p:ph idx="14" type="title"/>
          </p:nvPr>
        </p:nvSpPr>
        <p:spPr>
          <a:xfrm>
            <a:off x="4678411" y="26873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28" name="Google Shape;128;p6"/>
          <p:cNvSpPr txBox="1"/>
          <p:nvPr>
            <p:ph idx="15" type="subTitle"/>
          </p:nvPr>
        </p:nvSpPr>
        <p:spPr>
          <a:xfrm>
            <a:off x="5440038" y="2747830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9" name="Google Shape;129;p6"/>
          <p:cNvSpPr/>
          <p:nvPr/>
        </p:nvSpPr>
        <p:spPr>
          <a:xfrm rot="532356">
            <a:off x="7814779" y="57800"/>
            <a:ext cx="273783" cy="316212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6"/>
          <p:cNvSpPr txBox="1"/>
          <p:nvPr>
            <p:ph idx="16" type="title"/>
          </p:nvPr>
        </p:nvSpPr>
        <p:spPr>
          <a:xfrm>
            <a:off x="1575625" y="3676752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1" name="Google Shape;131;p6"/>
          <p:cNvSpPr txBox="1"/>
          <p:nvPr>
            <p:ph idx="17" type="title"/>
          </p:nvPr>
        </p:nvSpPr>
        <p:spPr>
          <a:xfrm>
            <a:off x="80829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2" name="Google Shape;132;p6"/>
          <p:cNvSpPr txBox="1"/>
          <p:nvPr>
            <p:ph idx="18" type="subTitle"/>
          </p:nvPr>
        </p:nvSpPr>
        <p:spPr>
          <a:xfrm>
            <a:off x="1575625" y="4038825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3" name="Google Shape;133;p6"/>
          <p:cNvSpPr txBox="1"/>
          <p:nvPr>
            <p:ph idx="19" type="title"/>
          </p:nvPr>
        </p:nvSpPr>
        <p:spPr>
          <a:xfrm>
            <a:off x="5440038" y="3676740"/>
            <a:ext cx="28986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4" name="Google Shape;134;p6"/>
          <p:cNvSpPr txBox="1"/>
          <p:nvPr>
            <p:ph idx="20" type="title"/>
          </p:nvPr>
        </p:nvSpPr>
        <p:spPr>
          <a:xfrm>
            <a:off x="4678411" y="3944680"/>
            <a:ext cx="6891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5" name="Google Shape;135;p6"/>
          <p:cNvSpPr txBox="1"/>
          <p:nvPr>
            <p:ph idx="21" type="subTitle"/>
          </p:nvPr>
        </p:nvSpPr>
        <p:spPr>
          <a:xfrm>
            <a:off x="5440038" y="4038813"/>
            <a:ext cx="28962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6" name="Google Shape;136;p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bg>
      <p:bgPr>
        <a:solidFill>
          <a:schemeClr val="accent2"/>
        </a:solidFill>
      </p:bgPr>
    </p:bg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51"/>
          <p:cNvSpPr txBox="1"/>
          <p:nvPr>
            <p:ph type="ctrTitle"/>
          </p:nvPr>
        </p:nvSpPr>
        <p:spPr>
          <a:xfrm>
            <a:off x="4661600" y="627175"/>
            <a:ext cx="3755100" cy="1042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29" name="Google Shape;1129;p51"/>
          <p:cNvSpPr txBox="1"/>
          <p:nvPr>
            <p:ph idx="1" type="subTitle"/>
          </p:nvPr>
        </p:nvSpPr>
        <p:spPr>
          <a:xfrm>
            <a:off x="4661600" y="1731250"/>
            <a:ext cx="37551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0" name="Google Shape;1130;p51"/>
          <p:cNvSpPr txBox="1"/>
          <p:nvPr/>
        </p:nvSpPr>
        <p:spPr>
          <a:xfrm>
            <a:off x="4731275" y="3297050"/>
            <a:ext cx="3674400" cy="83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and includes icons by Flaticon, and infographics &amp; images by Freepik</a:t>
            </a:r>
            <a:endParaRPr b="0" i="0" sz="1200" u="none" cap="none" strike="noStrike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131" name="Google Shape;1131;p51"/>
          <p:cNvSpPr/>
          <p:nvPr/>
        </p:nvSpPr>
        <p:spPr>
          <a:xfrm flipH="1" rot="9434923">
            <a:off x="-124062" y="-69001"/>
            <a:ext cx="1420942" cy="1044423"/>
          </a:xfrm>
          <a:custGeom>
            <a:rect b="b" l="l" r="r" t="t"/>
            <a:pathLst>
              <a:path extrusionOk="0" h="37184" w="50589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51"/>
          <p:cNvSpPr/>
          <p:nvPr/>
        </p:nvSpPr>
        <p:spPr>
          <a:xfrm rot="5211650">
            <a:off x="8385027" y="4217534"/>
            <a:ext cx="373550" cy="1285465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51"/>
          <p:cNvSpPr/>
          <p:nvPr/>
        </p:nvSpPr>
        <p:spPr>
          <a:xfrm>
            <a:off x="-74150" y="769356"/>
            <a:ext cx="415535" cy="440198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51"/>
          <p:cNvSpPr/>
          <p:nvPr/>
        </p:nvSpPr>
        <p:spPr>
          <a:xfrm rot="-466267">
            <a:off x="7124893" y="-285466"/>
            <a:ext cx="1951125" cy="1138104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5" name="Google Shape;1135;p51"/>
          <p:cNvGrpSpPr/>
          <p:nvPr/>
        </p:nvGrpSpPr>
        <p:grpSpPr>
          <a:xfrm rot="-9849415">
            <a:off x="8485765" y="-73594"/>
            <a:ext cx="1270582" cy="1053607"/>
            <a:chOff x="-142022" y="90588"/>
            <a:chExt cx="1270599" cy="1053621"/>
          </a:xfrm>
        </p:grpSpPr>
        <p:sp>
          <p:nvSpPr>
            <p:cNvPr id="1136" name="Google Shape;1136;p51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1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1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1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1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1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1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1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1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1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1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1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1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1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0" name="Google Shape;1150;p51"/>
          <p:cNvSpPr/>
          <p:nvPr/>
        </p:nvSpPr>
        <p:spPr>
          <a:xfrm rot="4290012">
            <a:off x="8385032" y="4477303"/>
            <a:ext cx="373541" cy="1285434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1" name="Google Shape;1151;p51"/>
          <p:cNvGrpSpPr/>
          <p:nvPr/>
        </p:nvGrpSpPr>
        <p:grpSpPr>
          <a:xfrm>
            <a:off x="69402" y="4738963"/>
            <a:ext cx="315649" cy="349878"/>
            <a:chOff x="4846427" y="-66500"/>
            <a:chExt cx="315649" cy="349878"/>
          </a:xfrm>
        </p:grpSpPr>
        <p:sp>
          <p:nvSpPr>
            <p:cNvPr id="1152" name="Google Shape;1152;p51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1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51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51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6" name="Google Shape;1156;p5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157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52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3">
    <p:spTree>
      <p:nvGrpSpPr>
        <p:cNvPr id="1159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p53"/>
          <p:cNvSpPr/>
          <p:nvPr/>
        </p:nvSpPr>
        <p:spPr>
          <a:xfrm>
            <a:off x="247700" y="3665213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53"/>
          <p:cNvSpPr/>
          <p:nvPr/>
        </p:nvSpPr>
        <p:spPr>
          <a:xfrm>
            <a:off x="7735606" y="-75350"/>
            <a:ext cx="1678828" cy="97927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2" name="Google Shape;1162;p53"/>
          <p:cNvGrpSpPr/>
          <p:nvPr/>
        </p:nvGrpSpPr>
        <p:grpSpPr>
          <a:xfrm>
            <a:off x="8166052" y="-75350"/>
            <a:ext cx="817914" cy="860208"/>
            <a:chOff x="8166052" y="-75350"/>
            <a:chExt cx="817914" cy="860208"/>
          </a:xfrm>
        </p:grpSpPr>
        <p:sp>
          <p:nvSpPr>
            <p:cNvPr id="1163" name="Google Shape;1163;p5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rect b="b" l="l" r="r" t="t"/>
              <a:pathLst>
                <a:path extrusionOk="0" h="29130" w="5865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rect b="b" l="l" r="r" t="t"/>
              <a:pathLst>
                <a:path extrusionOk="0" h="30049" w="6898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rect b="b" l="l" r="r" t="t"/>
              <a:pathLst>
                <a:path extrusionOk="0" h="29989" w="6047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6" name="Google Shape;1166;p53"/>
          <p:cNvSpPr/>
          <p:nvPr/>
        </p:nvSpPr>
        <p:spPr>
          <a:xfrm rot="7589800">
            <a:off x="73851" y="4029016"/>
            <a:ext cx="373546" cy="1285450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7" name="Google Shape;1167;p53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68" name="Google Shape;1168;p53"/>
            <p:cNvSpPr/>
            <p:nvPr/>
          </p:nvSpPr>
          <p:spPr>
            <a:xfrm>
              <a:off x="716638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3"/>
            <p:cNvSpPr/>
            <p:nvPr/>
          </p:nvSpPr>
          <p:spPr>
            <a:xfrm>
              <a:off x="721213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3"/>
            <p:cNvSpPr/>
            <p:nvPr/>
          </p:nvSpPr>
          <p:spPr>
            <a:xfrm>
              <a:off x="631588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3"/>
            <p:cNvSpPr/>
            <p:nvPr/>
          </p:nvSpPr>
          <p:spPr>
            <a:xfrm>
              <a:off x="601188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2" name="Google Shape;1172;p53"/>
          <p:cNvSpPr/>
          <p:nvPr/>
        </p:nvSpPr>
        <p:spPr>
          <a:xfrm>
            <a:off x="7852913" y="4063500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53"/>
          <p:cNvSpPr/>
          <p:nvPr/>
        </p:nvSpPr>
        <p:spPr>
          <a:xfrm rot="-767104">
            <a:off x="-163503" y="-490454"/>
            <a:ext cx="1866306" cy="1551400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53"/>
          <p:cNvSpPr/>
          <p:nvPr/>
        </p:nvSpPr>
        <p:spPr>
          <a:xfrm rot="448387">
            <a:off x="8368575" y="4079324"/>
            <a:ext cx="273787" cy="466433"/>
          </a:xfrm>
          <a:custGeom>
            <a:rect b="b" l="l" r="r" t="t"/>
            <a:pathLst>
              <a:path extrusionOk="0" h="11538" w="6773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53"/>
          <p:cNvSpPr/>
          <p:nvPr/>
        </p:nvSpPr>
        <p:spPr>
          <a:xfrm rot="831327">
            <a:off x="270368" y="974629"/>
            <a:ext cx="219837" cy="393416"/>
          </a:xfrm>
          <a:custGeom>
            <a:rect b="b" l="l" r="r" t="t"/>
            <a:pathLst>
              <a:path extrusionOk="0" h="13210" w="7381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53"/>
          <p:cNvSpPr/>
          <p:nvPr/>
        </p:nvSpPr>
        <p:spPr>
          <a:xfrm>
            <a:off x="1379388" y="255888"/>
            <a:ext cx="376715" cy="316788"/>
          </a:xfrm>
          <a:custGeom>
            <a:rect b="b" l="l" r="r" t="t"/>
            <a:pathLst>
              <a:path extrusionOk="0" h="10705" w="12729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53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12">
    <p:spTree>
      <p:nvGrpSpPr>
        <p:cNvPr id="1178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9" name="Google Shape;1179;p54"/>
          <p:cNvGrpSpPr/>
          <p:nvPr/>
        </p:nvGrpSpPr>
        <p:grpSpPr>
          <a:xfrm flipH="1">
            <a:off x="-55872" y="4082537"/>
            <a:ext cx="1259010" cy="1313653"/>
            <a:chOff x="8085816" y="1478000"/>
            <a:chExt cx="1383680" cy="1443733"/>
          </a:xfrm>
        </p:grpSpPr>
        <p:sp>
          <p:nvSpPr>
            <p:cNvPr id="1180" name="Google Shape;1180;p5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5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5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5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54"/>
          <p:cNvSpPr/>
          <p:nvPr/>
        </p:nvSpPr>
        <p:spPr>
          <a:xfrm rot="-8317524">
            <a:off x="-49803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" name="Google Shape;1185;p54"/>
          <p:cNvSpPr/>
          <p:nvPr/>
        </p:nvSpPr>
        <p:spPr>
          <a:xfrm>
            <a:off x="7483525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6" name="Google Shape;1186;p54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87" name="Google Shape;1187;p5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5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5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5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5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5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5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5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5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5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5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5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5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5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1" name="Google Shape;1201;p54"/>
          <p:cNvSpPr/>
          <p:nvPr/>
        </p:nvSpPr>
        <p:spPr>
          <a:xfrm rot="-1095766">
            <a:off x="319644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2" name="Google Shape;1202;p54"/>
          <p:cNvGrpSpPr/>
          <p:nvPr/>
        </p:nvGrpSpPr>
        <p:grpSpPr>
          <a:xfrm>
            <a:off x="8500262" y="742199"/>
            <a:ext cx="538722" cy="479299"/>
            <a:chOff x="5927388" y="663096"/>
            <a:chExt cx="595931" cy="530198"/>
          </a:xfrm>
        </p:grpSpPr>
        <p:sp>
          <p:nvSpPr>
            <p:cNvPr id="1203" name="Google Shape;1203;p5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5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5" name="Google Shape;1205;p54"/>
          <p:cNvSpPr/>
          <p:nvPr/>
        </p:nvSpPr>
        <p:spPr>
          <a:xfrm>
            <a:off x="137317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" name="Google Shape;1206;p54"/>
          <p:cNvSpPr/>
          <p:nvPr/>
        </p:nvSpPr>
        <p:spPr>
          <a:xfrm flipH="1" rot="-5714785">
            <a:off x="8194575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" name="Google Shape;1207;p54"/>
          <p:cNvSpPr/>
          <p:nvPr/>
        </p:nvSpPr>
        <p:spPr>
          <a:xfrm flipH="1" rot="-4745172">
            <a:off x="8408408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54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12_1">
    <p:bg>
      <p:bgPr>
        <a:solidFill>
          <a:schemeClr val="accent4"/>
        </a:solidFill>
      </p:bgPr>
    </p:bg>
    <p:spTree>
      <p:nvGrpSpPr>
        <p:cNvPr id="1209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" name="Google Shape;1210;p55"/>
          <p:cNvGrpSpPr/>
          <p:nvPr/>
        </p:nvGrpSpPr>
        <p:grpSpPr>
          <a:xfrm>
            <a:off x="7785128" y="4082537"/>
            <a:ext cx="1259010" cy="1313653"/>
            <a:chOff x="8085816" y="1478000"/>
            <a:chExt cx="1383680" cy="1443733"/>
          </a:xfrm>
        </p:grpSpPr>
        <p:sp>
          <p:nvSpPr>
            <p:cNvPr id="1211" name="Google Shape;1211;p5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5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5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5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5" name="Google Shape;1215;p55"/>
          <p:cNvSpPr/>
          <p:nvPr/>
        </p:nvSpPr>
        <p:spPr>
          <a:xfrm flipH="1" rot="8317524">
            <a:off x="8209642" y="-151808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55"/>
          <p:cNvSpPr/>
          <p:nvPr/>
        </p:nvSpPr>
        <p:spPr>
          <a:xfrm flipH="1">
            <a:off x="-361612" y="-407243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7" name="Google Shape;1217;p55"/>
          <p:cNvGrpSpPr/>
          <p:nvPr/>
        </p:nvGrpSpPr>
        <p:grpSpPr>
          <a:xfrm flipH="1" rot="5400000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218" name="Google Shape;1218;p5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5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5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5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5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5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5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5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5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5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5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5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5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5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2" name="Google Shape;1232;p55"/>
          <p:cNvSpPr/>
          <p:nvPr/>
        </p:nvSpPr>
        <p:spPr>
          <a:xfrm flipH="1" rot="1095766">
            <a:off x="8352990" y="1388632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3" name="Google Shape;1233;p55"/>
          <p:cNvGrpSpPr/>
          <p:nvPr/>
        </p:nvGrpSpPr>
        <p:grpSpPr>
          <a:xfrm flipH="1">
            <a:off x="-50717" y="742199"/>
            <a:ext cx="538722" cy="479299"/>
            <a:chOff x="5927388" y="663096"/>
            <a:chExt cx="595931" cy="530198"/>
          </a:xfrm>
        </p:grpSpPr>
        <p:sp>
          <p:nvSpPr>
            <p:cNvPr id="1234" name="Google Shape;1234;p5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5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6" name="Google Shape;1236;p55"/>
          <p:cNvSpPr/>
          <p:nvPr/>
        </p:nvSpPr>
        <p:spPr>
          <a:xfrm flipH="1">
            <a:off x="8396768" y="3866400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" name="Google Shape;1237;p55"/>
          <p:cNvSpPr/>
          <p:nvPr/>
        </p:nvSpPr>
        <p:spPr>
          <a:xfrm rot="5714785">
            <a:off x="420106" y="4258475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" name="Google Shape;1238;p55"/>
          <p:cNvSpPr/>
          <p:nvPr/>
        </p:nvSpPr>
        <p:spPr>
          <a:xfrm rot="4745172">
            <a:off x="269134" y="4120426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" name="Google Shape;1239;p55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CUSTOM_12_1_1">
    <p:bg>
      <p:bgPr>
        <a:solidFill>
          <a:schemeClr val="accent2"/>
        </a:solidFill>
      </p:bgPr>
    </p:bg>
    <p:spTree>
      <p:nvGrpSpPr>
        <p:cNvPr id="1240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" name="Google Shape;1241;p56"/>
          <p:cNvGrpSpPr/>
          <p:nvPr/>
        </p:nvGrpSpPr>
        <p:grpSpPr>
          <a:xfrm flipH="1" rot="10800000">
            <a:off x="7785128" y="-407240"/>
            <a:ext cx="1259010" cy="1313653"/>
            <a:chOff x="8085816" y="1478000"/>
            <a:chExt cx="1383680" cy="1443733"/>
          </a:xfrm>
        </p:grpSpPr>
        <p:sp>
          <p:nvSpPr>
            <p:cNvPr id="1242" name="Google Shape;1242;p5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5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5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5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6" name="Google Shape;1246;p56"/>
          <p:cNvSpPr/>
          <p:nvPr/>
        </p:nvSpPr>
        <p:spPr>
          <a:xfrm rot="2482476">
            <a:off x="8209642" y="3884457"/>
            <a:ext cx="828428" cy="1256301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56"/>
          <p:cNvSpPr/>
          <p:nvPr/>
        </p:nvSpPr>
        <p:spPr>
          <a:xfrm rot="10800000">
            <a:off x="-361612" y="3844754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8" name="Google Shape;1248;p56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249" name="Google Shape;1249;p5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3" name="Google Shape;1263;p56"/>
          <p:cNvSpPr/>
          <p:nvPr/>
        </p:nvSpPr>
        <p:spPr>
          <a:xfrm rot="9704234">
            <a:off x="8352990" y="3258693"/>
            <a:ext cx="315634" cy="341626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4" name="Google Shape;1264;p56"/>
          <p:cNvGrpSpPr/>
          <p:nvPr/>
        </p:nvGrpSpPr>
        <p:grpSpPr>
          <a:xfrm rot="10800000">
            <a:off x="-50717" y="3767452"/>
            <a:ext cx="538722" cy="479299"/>
            <a:chOff x="5927388" y="663096"/>
            <a:chExt cx="595931" cy="530198"/>
          </a:xfrm>
        </p:grpSpPr>
        <p:sp>
          <p:nvSpPr>
            <p:cNvPr id="1265" name="Google Shape;1265;p5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7" name="Google Shape;1267;p56"/>
          <p:cNvSpPr/>
          <p:nvPr/>
        </p:nvSpPr>
        <p:spPr>
          <a:xfrm rot="10800000">
            <a:off x="8396768" y="643252"/>
            <a:ext cx="454182" cy="479298"/>
          </a:xfrm>
          <a:custGeom>
            <a:rect b="b" l="l" r="r" t="t"/>
            <a:pathLst>
              <a:path extrusionOk="0" h="15648" w="14828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" name="Google Shape;1268;p56"/>
          <p:cNvSpPr/>
          <p:nvPr/>
        </p:nvSpPr>
        <p:spPr>
          <a:xfrm flipH="1" rot="5085215">
            <a:off x="420106" y="-555111"/>
            <a:ext cx="373585" cy="1285586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9" name="Google Shape;1269;p56"/>
          <p:cNvSpPr/>
          <p:nvPr/>
        </p:nvSpPr>
        <p:spPr>
          <a:xfrm flipH="1" rot="6054828">
            <a:off x="269134" y="-182564"/>
            <a:ext cx="310725" cy="1051088"/>
          </a:xfrm>
          <a:custGeom>
            <a:rect b="b" l="l" r="r" t="t"/>
            <a:pathLst>
              <a:path extrusionOk="0" h="37619" w="11121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" name="Google Shape;1270;p5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7"/>
          <p:cNvSpPr/>
          <p:nvPr/>
        </p:nvSpPr>
        <p:spPr>
          <a:xfrm rot="487433">
            <a:off x="6748078" y="342351"/>
            <a:ext cx="1723646" cy="943810"/>
          </a:xfrm>
          <a:custGeom>
            <a:rect b="b" l="l" r="r" t="t"/>
            <a:pathLst>
              <a:path extrusionOk="0" h="24140" w="44086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7"/>
          <p:cNvSpPr/>
          <p:nvPr/>
        </p:nvSpPr>
        <p:spPr>
          <a:xfrm>
            <a:off x="0" y="38532"/>
            <a:ext cx="1866353" cy="1551439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" name="Google Shape;140;p7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41" name="Google Shape;141;p7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rect b="b" l="l" r="r" t="t"/>
              <a:pathLst>
                <a:path extrusionOk="0" h="6440" w="7597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7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rect b="b" l="l" r="r" t="t"/>
              <a:pathLst>
                <a:path extrusionOk="0" h="5121" w="6139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7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rect b="b" l="l" r="r" t="t"/>
              <a:pathLst>
                <a:path extrusionOk="0" h="5770" w="7019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7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rect b="b" l="l" r="r" t="t"/>
              <a:pathLst>
                <a:path extrusionOk="0" h="6860" w="6898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7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rect b="b" l="l" r="r" t="t"/>
              <a:pathLst>
                <a:path extrusionOk="0" h="5784" w="6382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7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rect b="b" l="l" r="r" t="t"/>
              <a:pathLst>
                <a:path extrusionOk="0" h="3252" w="3252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7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7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rect b="b" l="l" r="r" t="t"/>
              <a:pathLst>
                <a:path extrusionOk="0" h="5596" w="4285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7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rect b="b" l="l" r="r" t="t"/>
              <a:pathLst>
                <a:path extrusionOk="0" h="3973" w="5044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7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7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rect b="b" l="l" r="r" t="t"/>
              <a:pathLst>
                <a:path extrusionOk="0" h="4372" w="5895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rect b="b" l="l" r="r" t="t"/>
              <a:pathLst>
                <a:path extrusionOk="0" h="3548" w="4497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" name="Google Shape;155;p7"/>
          <p:cNvSpPr/>
          <p:nvPr/>
        </p:nvSpPr>
        <p:spPr>
          <a:xfrm rot="-3030967">
            <a:off x="-265007" y="3826311"/>
            <a:ext cx="1951206" cy="1138152"/>
          </a:xfrm>
          <a:custGeom>
            <a:rect b="b" l="l" r="r" t="t"/>
            <a:pathLst>
              <a:path extrusionOk="0" h="25627" w="43934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" name="Google Shape;156;p7"/>
          <p:cNvGrpSpPr/>
          <p:nvPr/>
        </p:nvGrpSpPr>
        <p:grpSpPr>
          <a:xfrm>
            <a:off x="727287" y="3991176"/>
            <a:ext cx="1219992" cy="1237898"/>
            <a:chOff x="727287" y="3991176"/>
            <a:chExt cx="1219992" cy="1237898"/>
          </a:xfrm>
        </p:grpSpPr>
        <p:sp>
          <p:nvSpPr>
            <p:cNvPr id="157" name="Google Shape;157;p7"/>
            <p:cNvSpPr/>
            <p:nvPr/>
          </p:nvSpPr>
          <p:spPr>
            <a:xfrm>
              <a:off x="727287" y="4086500"/>
              <a:ext cx="228805" cy="1142574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7"/>
            <p:cNvSpPr/>
            <p:nvPr/>
          </p:nvSpPr>
          <p:spPr>
            <a:xfrm>
              <a:off x="1034666" y="4018585"/>
              <a:ext cx="272880" cy="117951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7"/>
            <p:cNvSpPr/>
            <p:nvPr/>
          </p:nvSpPr>
          <p:spPr>
            <a:xfrm>
              <a:off x="1400430" y="4009056"/>
              <a:ext cx="238294" cy="117594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7"/>
            <p:cNvSpPr/>
            <p:nvPr/>
          </p:nvSpPr>
          <p:spPr>
            <a:xfrm>
              <a:off x="1693496" y="3991176"/>
              <a:ext cx="253783" cy="1147828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" name="Google Shape;161;p7"/>
          <p:cNvSpPr/>
          <p:nvPr/>
        </p:nvSpPr>
        <p:spPr>
          <a:xfrm>
            <a:off x="3335325" y="4629150"/>
            <a:ext cx="886928" cy="815621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" name="Google Shape;162;p7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163" name="Google Shape;163;p7"/>
            <p:cNvSpPr/>
            <p:nvPr/>
          </p:nvSpPr>
          <p:spPr>
            <a:xfrm>
              <a:off x="8397875" y="3488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7"/>
            <p:cNvSpPr/>
            <p:nvPr/>
          </p:nvSpPr>
          <p:spPr>
            <a:xfrm>
              <a:off x="8574952" y="2374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7"/>
            <p:cNvSpPr/>
            <p:nvPr/>
          </p:nvSpPr>
          <p:spPr>
            <a:xfrm>
              <a:off x="8430810" y="417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7"/>
            <p:cNvSpPr/>
            <p:nvPr/>
          </p:nvSpPr>
          <p:spPr>
            <a:xfrm>
              <a:off x="8251700" y="1591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7"/>
            <p:cNvSpPr/>
            <p:nvPr/>
          </p:nvSpPr>
          <p:spPr>
            <a:xfrm>
              <a:off x="8657290" y="-142503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" name="Google Shape;168;p7"/>
          <p:cNvSpPr/>
          <p:nvPr/>
        </p:nvSpPr>
        <p:spPr>
          <a:xfrm rot="-341310">
            <a:off x="8258869" y="11183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7"/>
          <p:cNvSpPr/>
          <p:nvPr/>
        </p:nvSpPr>
        <p:spPr>
          <a:xfrm>
            <a:off x="6133200" y="296883"/>
            <a:ext cx="273783" cy="316215"/>
          </a:xfrm>
          <a:custGeom>
            <a:rect b="b" l="l" r="r" t="t"/>
            <a:pathLst>
              <a:path extrusionOk="0" h="9765" w="8454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170;p7"/>
          <p:cNvSpPr/>
          <p:nvPr/>
        </p:nvSpPr>
        <p:spPr>
          <a:xfrm>
            <a:off x="8395420" y="2670765"/>
            <a:ext cx="1157142" cy="106670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Google Shape;171;p7"/>
          <p:cNvSpPr/>
          <p:nvPr/>
        </p:nvSpPr>
        <p:spPr>
          <a:xfrm>
            <a:off x="7985025" y="2399850"/>
            <a:ext cx="737885" cy="781680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" name="Google Shape;172;p7"/>
          <p:cNvSpPr/>
          <p:nvPr/>
        </p:nvSpPr>
        <p:spPr>
          <a:xfrm rot="-2048291">
            <a:off x="2863425" y="202663"/>
            <a:ext cx="386656" cy="586360"/>
          </a:xfrm>
          <a:custGeom>
            <a:rect b="b" l="l" r="r" t="t"/>
            <a:pathLst>
              <a:path extrusionOk="0" h="23454" w="15466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173;p7"/>
          <p:cNvSpPr/>
          <p:nvPr/>
        </p:nvSpPr>
        <p:spPr>
          <a:xfrm>
            <a:off x="6896838" y="4807241"/>
            <a:ext cx="376730" cy="382673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Google Shape;174;p7"/>
          <p:cNvSpPr/>
          <p:nvPr/>
        </p:nvSpPr>
        <p:spPr>
          <a:xfrm>
            <a:off x="6571588" y="4504700"/>
            <a:ext cx="1035575" cy="687615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7"/>
          <p:cNvSpPr/>
          <p:nvPr/>
        </p:nvSpPr>
        <p:spPr>
          <a:xfrm>
            <a:off x="593575" y="1362525"/>
            <a:ext cx="307701" cy="803603"/>
          </a:xfrm>
          <a:custGeom>
            <a:rect b="b" l="l" r="r" t="t"/>
            <a:pathLst>
              <a:path extrusionOk="0" h="19885" w="7614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" name="Google Shape;176;p7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177" name="Google Shape;177;p7"/>
            <p:cNvSpPr/>
            <p:nvPr/>
          </p:nvSpPr>
          <p:spPr>
            <a:xfrm>
              <a:off x="4411413" y="4796575"/>
              <a:ext cx="123850" cy="115475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7"/>
            <p:cNvSpPr/>
            <p:nvPr/>
          </p:nvSpPr>
          <p:spPr>
            <a:xfrm>
              <a:off x="4415988" y="4660625"/>
              <a:ext cx="132175" cy="120025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7"/>
            <p:cNvSpPr/>
            <p:nvPr/>
          </p:nvSpPr>
          <p:spPr>
            <a:xfrm>
              <a:off x="4326363" y="4854100"/>
              <a:ext cx="75200" cy="86075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7"/>
            <p:cNvSpPr/>
            <p:nvPr/>
          </p:nvSpPr>
          <p:spPr>
            <a:xfrm>
              <a:off x="4295963" y="4715300"/>
              <a:ext cx="80550" cy="76000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7"/>
          <p:cNvSpPr txBox="1"/>
          <p:nvPr>
            <p:ph idx="1" type="subTitle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2" name="Google Shape;182;p7"/>
          <p:cNvSpPr txBox="1"/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83" name="Google Shape;183;p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8"/>
          <p:cNvSpPr/>
          <p:nvPr/>
        </p:nvSpPr>
        <p:spPr>
          <a:xfrm>
            <a:off x="5487927" y="-193969"/>
            <a:ext cx="876530" cy="92850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" name="Google Shape;186;p8"/>
          <p:cNvGrpSpPr/>
          <p:nvPr/>
        </p:nvGrpSpPr>
        <p:grpSpPr>
          <a:xfrm>
            <a:off x="6843207" y="4271795"/>
            <a:ext cx="1573481" cy="928493"/>
            <a:chOff x="7926850" y="4421175"/>
            <a:chExt cx="1320588" cy="779330"/>
          </a:xfrm>
        </p:grpSpPr>
        <p:sp>
          <p:nvSpPr>
            <p:cNvPr id="187" name="Google Shape;187;p8"/>
            <p:cNvSpPr/>
            <p:nvPr/>
          </p:nvSpPr>
          <p:spPr>
            <a:xfrm>
              <a:off x="8468093" y="4914954"/>
              <a:ext cx="253371" cy="257368"/>
            </a:xfrm>
            <a:custGeom>
              <a:rect b="b" l="l" r="r" t="t"/>
              <a:pathLst>
                <a:path extrusionOk="0" h="9723" w="9572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8249351" y="4711487"/>
              <a:ext cx="696479" cy="462457"/>
            </a:xfrm>
            <a:custGeom>
              <a:rect b="b" l="l" r="r" t="t"/>
              <a:pathLst>
                <a:path extrusionOk="0" h="17471" w="26312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7926850" y="4421175"/>
              <a:ext cx="1320588" cy="779330"/>
            </a:xfrm>
            <a:custGeom>
              <a:rect b="b" l="l" r="r" t="t"/>
              <a:pathLst>
                <a:path extrusionOk="0" h="29442" w="4989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8"/>
          <p:cNvGrpSpPr/>
          <p:nvPr/>
        </p:nvGrpSpPr>
        <p:grpSpPr>
          <a:xfrm>
            <a:off x="295547" y="4265443"/>
            <a:ext cx="483087" cy="429801"/>
            <a:chOff x="295547" y="4265443"/>
            <a:chExt cx="483087" cy="429801"/>
          </a:xfrm>
        </p:grpSpPr>
        <p:sp>
          <p:nvSpPr>
            <p:cNvPr id="191" name="Google Shape;191;p8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8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3" name="Google Shape;193;p8"/>
          <p:cNvSpPr/>
          <p:nvPr/>
        </p:nvSpPr>
        <p:spPr>
          <a:xfrm rot="-341310">
            <a:off x="5738969" y="4432832"/>
            <a:ext cx="315640" cy="341633"/>
          </a:xfrm>
          <a:custGeom>
            <a:rect b="b" l="l" r="r" t="t"/>
            <a:pathLst>
              <a:path extrusionOk="0" h="9989" w="9229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4" name="Google Shape;194;p8"/>
          <p:cNvGrpSpPr/>
          <p:nvPr/>
        </p:nvGrpSpPr>
        <p:grpSpPr>
          <a:xfrm>
            <a:off x="5180204" y="-193951"/>
            <a:ext cx="483354" cy="535768"/>
            <a:chOff x="4846427" y="-66500"/>
            <a:chExt cx="315649" cy="349878"/>
          </a:xfrm>
        </p:grpSpPr>
        <p:sp>
          <p:nvSpPr>
            <p:cNvPr id="195" name="Google Shape;195;p8"/>
            <p:cNvSpPr/>
            <p:nvPr/>
          </p:nvSpPr>
          <p:spPr>
            <a:xfrm>
              <a:off x="4990920" y="103650"/>
              <a:ext cx="155011" cy="144529"/>
            </a:xfrm>
            <a:custGeom>
              <a:rect b="b" l="l" r="r" t="t"/>
              <a:pathLst>
                <a:path extrusionOk="0" h="4619" w="4954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8"/>
            <p:cNvSpPr/>
            <p:nvPr/>
          </p:nvSpPr>
          <p:spPr>
            <a:xfrm>
              <a:off x="4996646" y="-66500"/>
              <a:ext cx="165430" cy="150223"/>
            </a:xfrm>
            <a:custGeom>
              <a:rect b="b" l="l" r="r" t="t"/>
              <a:pathLst>
                <a:path extrusionOk="0" h="4801" w="5287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8"/>
            <p:cNvSpPr/>
            <p:nvPr/>
          </p:nvSpPr>
          <p:spPr>
            <a:xfrm>
              <a:off x="4884475" y="175647"/>
              <a:ext cx="94120" cy="107731"/>
            </a:xfrm>
            <a:custGeom>
              <a:rect b="b" l="l" r="r" t="t"/>
              <a:pathLst>
                <a:path extrusionOk="0" h="3443" w="3008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8"/>
            <p:cNvSpPr/>
            <p:nvPr/>
          </p:nvSpPr>
          <p:spPr>
            <a:xfrm>
              <a:off x="4846427" y="1929"/>
              <a:ext cx="100816" cy="95122"/>
            </a:xfrm>
            <a:custGeom>
              <a:rect b="b" l="l" r="r" t="t"/>
              <a:pathLst>
                <a:path extrusionOk="0" h="3040" w="3222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" name="Google Shape;199;p8"/>
          <p:cNvSpPr txBox="1"/>
          <p:nvPr>
            <p:ph type="title"/>
          </p:nvPr>
        </p:nvSpPr>
        <p:spPr>
          <a:xfrm>
            <a:off x="4081175" y="2347425"/>
            <a:ext cx="4114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0" name="Google Shape;200;p8"/>
          <p:cNvSpPr txBox="1"/>
          <p:nvPr>
            <p:ph idx="2" type="title"/>
          </p:nvPr>
        </p:nvSpPr>
        <p:spPr>
          <a:xfrm>
            <a:off x="4081175" y="1534550"/>
            <a:ext cx="1282200" cy="736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01" name="Google Shape;201;p8"/>
          <p:cNvSpPr txBox="1"/>
          <p:nvPr>
            <p:ph idx="1" type="subTitle"/>
          </p:nvPr>
        </p:nvSpPr>
        <p:spPr>
          <a:xfrm>
            <a:off x="4081175" y="3070750"/>
            <a:ext cx="4260600" cy="53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2" name="Google Shape;202;p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3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9"/>
          <p:cNvSpPr/>
          <p:nvPr/>
        </p:nvSpPr>
        <p:spPr>
          <a:xfrm rot="8760841">
            <a:off x="7887244" y="3820761"/>
            <a:ext cx="1690652" cy="1405385"/>
          </a:xfrm>
          <a:custGeom>
            <a:rect b="b" l="l" r="r" t="t"/>
            <a:pathLst>
              <a:path extrusionOk="0" h="40107" w="48248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5" name="Google Shape;205;p9"/>
          <p:cNvGrpSpPr/>
          <p:nvPr/>
        </p:nvGrpSpPr>
        <p:grpSpPr>
          <a:xfrm>
            <a:off x="-128479" y="3907789"/>
            <a:ext cx="767865" cy="830189"/>
            <a:chOff x="-128479" y="3907789"/>
            <a:chExt cx="767865" cy="830189"/>
          </a:xfrm>
        </p:grpSpPr>
        <p:sp>
          <p:nvSpPr>
            <p:cNvPr id="206" name="Google Shape;206;p9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rect b="b" l="l" r="r" t="t"/>
              <a:pathLst>
                <a:path extrusionOk="0" h="29138" w="5835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9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9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" name="Google Shape;209;p9"/>
          <p:cNvSpPr/>
          <p:nvPr/>
        </p:nvSpPr>
        <p:spPr>
          <a:xfrm rot="-1443878">
            <a:off x="-125662" y="26289"/>
            <a:ext cx="1070224" cy="986622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9"/>
          <p:cNvSpPr/>
          <p:nvPr/>
        </p:nvSpPr>
        <p:spPr>
          <a:xfrm>
            <a:off x="639375" y="-66512"/>
            <a:ext cx="572399" cy="606373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212" name="Google Shape;212;p9"/>
            <p:cNvSpPr/>
            <p:nvPr/>
          </p:nvSpPr>
          <p:spPr>
            <a:xfrm>
              <a:off x="8592550" y="383759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8769627" y="372615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8625485" y="353054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8446375" y="364791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8851965" y="334624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" name="Google Shape;217;p9"/>
          <p:cNvSpPr/>
          <p:nvPr/>
        </p:nvSpPr>
        <p:spPr>
          <a:xfrm rot="6689635">
            <a:off x="8557534" y="-268893"/>
            <a:ext cx="373566" cy="1285518"/>
          </a:xfrm>
          <a:custGeom>
            <a:rect b="b" l="l" r="r" t="t"/>
            <a:pathLst>
              <a:path extrusionOk="0" h="46009" w="1337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" name="Google Shape;218;p9"/>
          <p:cNvGrpSpPr/>
          <p:nvPr/>
        </p:nvGrpSpPr>
        <p:grpSpPr>
          <a:xfrm>
            <a:off x="7915788" y="108771"/>
            <a:ext cx="595931" cy="530198"/>
            <a:chOff x="7915788" y="108771"/>
            <a:chExt cx="595931" cy="530198"/>
          </a:xfrm>
        </p:grpSpPr>
        <p:sp>
          <p:nvSpPr>
            <p:cNvPr id="219" name="Google Shape;219;p9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rect b="b" l="l" r="r" t="t"/>
              <a:pathLst>
                <a:path extrusionOk="0" h="11024" w="9692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9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rect b="b" l="l" r="r" t="t"/>
              <a:pathLst>
                <a:path extrusionOk="0" h="11318" w="4835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" name="Google Shape;221;p9"/>
          <p:cNvSpPr txBox="1"/>
          <p:nvPr>
            <p:ph idx="1" type="subTitle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2" name="Google Shape;222;p9"/>
          <p:cNvSpPr txBox="1"/>
          <p:nvPr>
            <p:ph idx="2" type="subTitle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b="1" sz="20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223" name="Google Shape;223;p9"/>
          <p:cNvSpPr txBox="1"/>
          <p:nvPr>
            <p:ph idx="3" type="subTitle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4" name="Google Shape;224;p9"/>
          <p:cNvSpPr txBox="1"/>
          <p:nvPr>
            <p:ph idx="4" type="subTitle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5" name="Google Shape;225;p9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26" name="Google Shape;226;p9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27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0"/>
          <p:cNvSpPr/>
          <p:nvPr/>
        </p:nvSpPr>
        <p:spPr>
          <a:xfrm rot="1563590">
            <a:off x="386286" y="4444939"/>
            <a:ext cx="1070209" cy="986650"/>
          </a:xfrm>
          <a:custGeom>
            <a:rect b="b" l="l" r="r" t="t"/>
            <a:pathLst>
              <a:path extrusionOk="0" h="19355" w="20996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10"/>
          <p:cNvSpPr/>
          <p:nvPr/>
        </p:nvSpPr>
        <p:spPr>
          <a:xfrm>
            <a:off x="8084150" y="-341025"/>
            <a:ext cx="1444204" cy="1473790"/>
          </a:xfrm>
          <a:custGeom>
            <a:rect b="b" l="l" r="r" t="t"/>
            <a:pathLst>
              <a:path extrusionOk="0" h="40987" w="40167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10"/>
          <p:cNvSpPr/>
          <p:nvPr/>
        </p:nvSpPr>
        <p:spPr>
          <a:xfrm>
            <a:off x="7874302" y="164899"/>
            <a:ext cx="436021" cy="461947"/>
          </a:xfrm>
          <a:custGeom>
            <a:rect b="b" l="l" r="r" t="t"/>
            <a:pathLst>
              <a:path extrusionOk="0" h="18830" w="17775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10"/>
          <p:cNvSpPr txBox="1"/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232" name="Google Shape;232;p10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233" name="Google Shape;233;p10"/>
            <p:cNvSpPr/>
            <p:nvPr/>
          </p:nvSpPr>
          <p:spPr>
            <a:xfrm>
              <a:off x="370100" y="546047"/>
              <a:ext cx="104027" cy="191010"/>
            </a:xfrm>
            <a:custGeom>
              <a:rect b="b" l="l" r="r" t="t"/>
              <a:pathLst>
                <a:path extrusionOk="0" h="5637" w="307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0"/>
            <p:cNvSpPr/>
            <p:nvPr/>
          </p:nvSpPr>
          <p:spPr>
            <a:xfrm>
              <a:off x="547177" y="434603"/>
              <a:ext cx="107110" cy="176066"/>
            </a:xfrm>
            <a:custGeom>
              <a:rect b="b" l="l" r="r" t="t"/>
              <a:pathLst>
                <a:path extrusionOk="0" h="5196" w="3161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0"/>
            <p:cNvSpPr/>
            <p:nvPr/>
          </p:nvSpPr>
          <p:spPr>
            <a:xfrm>
              <a:off x="403035" y="238991"/>
              <a:ext cx="136963" cy="218287"/>
            </a:xfrm>
            <a:custGeom>
              <a:rect b="b" l="l" r="r" t="t"/>
              <a:pathLst>
                <a:path extrusionOk="0" h="6442" w="4042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0"/>
            <p:cNvSpPr/>
            <p:nvPr/>
          </p:nvSpPr>
          <p:spPr>
            <a:xfrm>
              <a:off x="223925" y="356365"/>
              <a:ext cx="115311" cy="217237"/>
            </a:xfrm>
            <a:custGeom>
              <a:rect b="b" l="l" r="r" t="t"/>
              <a:pathLst>
                <a:path extrusionOk="0" h="6411" w="3403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0"/>
            <p:cNvSpPr/>
            <p:nvPr/>
          </p:nvSpPr>
          <p:spPr>
            <a:xfrm>
              <a:off x="629515" y="54697"/>
              <a:ext cx="166816" cy="288327"/>
            </a:xfrm>
            <a:custGeom>
              <a:rect b="b" l="l" r="r" t="t"/>
              <a:pathLst>
                <a:path extrusionOk="0" h="8509" w="4923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8" name="Google Shape;238;p10"/>
          <p:cNvSpPr/>
          <p:nvPr/>
        </p:nvSpPr>
        <p:spPr>
          <a:xfrm rot="-584325">
            <a:off x="8540933" y="4826732"/>
            <a:ext cx="376727" cy="382670"/>
          </a:xfrm>
          <a:custGeom>
            <a:rect b="b" l="l" r="r" t="t"/>
            <a:pathLst>
              <a:path extrusionOk="0" h="9723" w="9572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10"/>
          <p:cNvSpPr/>
          <p:nvPr/>
        </p:nvSpPr>
        <p:spPr>
          <a:xfrm rot="-584325">
            <a:off x="8190241" y="4525643"/>
            <a:ext cx="1035566" cy="687609"/>
          </a:xfrm>
          <a:custGeom>
            <a:rect b="b" l="l" r="r" t="t"/>
            <a:pathLst>
              <a:path extrusionOk="0" h="17471" w="26312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" name="Google Shape;240;p10"/>
          <p:cNvGrpSpPr/>
          <p:nvPr/>
        </p:nvGrpSpPr>
        <p:grpSpPr>
          <a:xfrm>
            <a:off x="-82549" y="4170315"/>
            <a:ext cx="878866" cy="1093442"/>
            <a:chOff x="-82549" y="4170315"/>
            <a:chExt cx="878866" cy="1093442"/>
          </a:xfrm>
        </p:grpSpPr>
        <p:sp>
          <p:nvSpPr>
            <p:cNvPr id="241" name="Google Shape;241;p10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rect b="b" l="l" r="r" t="t"/>
              <a:pathLst>
                <a:path extrusionOk="0" h="30080" w="6959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0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rect b="b" l="l" r="r" t="t"/>
              <a:pathLst>
                <a:path extrusionOk="0" h="29989" w="6077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0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rect b="b" l="l" r="r" t="t"/>
              <a:pathLst>
                <a:path extrusionOk="0" h="29272" w="6472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4" name="Google Shape;244;p1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39.xml"/><Relationship Id="rId42" Type="http://schemas.openxmlformats.org/officeDocument/2006/relationships/slideLayout" Target="../slideLayouts/slideLayout41.xml"/><Relationship Id="rId41" Type="http://schemas.openxmlformats.org/officeDocument/2006/relationships/slideLayout" Target="../slideLayouts/slideLayout40.xml"/><Relationship Id="rId44" Type="http://schemas.openxmlformats.org/officeDocument/2006/relationships/slideLayout" Target="../slideLayouts/slideLayout43.xml"/><Relationship Id="rId43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45.xml"/><Relationship Id="rId45" Type="http://schemas.openxmlformats.org/officeDocument/2006/relationships/slideLayout" Target="../slideLayouts/slideLayout44.xml"/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9" Type="http://schemas.openxmlformats.org/officeDocument/2006/relationships/slideLayout" Target="../slideLayouts/slideLayout8.xml"/><Relationship Id="rId48" Type="http://schemas.openxmlformats.org/officeDocument/2006/relationships/slideLayout" Target="../slideLayouts/slideLayout47.xml"/><Relationship Id="rId47" Type="http://schemas.openxmlformats.org/officeDocument/2006/relationships/slideLayout" Target="../slideLayouts/slideLayout46.xml"/><Relationship Id="rId49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31" Type="http://schemas.openxmlformats.org/officeDocument/2006/relationships/slideLayout" Target="../slideLayouts/slideLayout30.xml"/><Relationship Id="rId30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32.xml"/><Relationship Id="rId32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34.xml"/><Relationship Id="rId34" Type="http://schemas.openxmlformats.org/officeDocument/2006/relationships/slideLayout" Target="../slideLayouts/slideLayout33.xml"/><Relationship Id="rId37" Type="http://schemas.openxmlformats.org/officeDocument/2006/relationships/slideLayout" Target="../slideLayouts/slideLayout36.xml"/><Relationship Id="rId36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38.xml"/><Relationship Id="rId38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3.xml"/><Relationship Id="rId23" Type="http://schemas.openxmlformats.org/officeDocument/2006/relationships/slideLayout" Target="../slideLayouts/slideLayout22.xml"/><Relationship Id="rId26" Type="http://schemas.openxmlformats.org/officeDocument/2006/relationships/slideLayout" Target="../slideLayouts/slideLayout25.xml"/><Relationship Id="rId25" Type="http://schemas.openxmlformats.org/officeDocument/2006/relationships/slideLayout" Target="../slideLayouts/slideLayout24.xml"/><Relationship Id="rId28" Type="http://schemas.openxmlformats.org/officeDocument/2006/relationships/slideLayout" Target="../slideLayouts/slideLayout27.xml"/><Relationship Id="rId27" Type="http://schemas.openxmlformats.org/officeDocument/2006/relationships/slideLayout" Target="../slideLayouts/slideLayout26.xml"/><Relationship Id="rId29" Type="http://schemas.openxmlformats.org/officeDocument/2006/relationships/slideLayout" Target="../slideLayouts/slideLayout28.xml"/><Relationship Id="rId51" Type="http://schemas.openxmlformats.org/officeDocument/2006/relationships/slideLayout" Target="../slideLayouts/slideLayout50.xml"/><Relationship Id="rId50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52.xml"/><Relationship Id="rId52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10.xml"/><Relationship Id="rId5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9.xml"/><Relationship Id="rId54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12.xml"/><Relationship Id="rId57" Type="http://schemas.openxmlformats.org/officeDocument/2006/relationships/theme" Target="../theme/theme2.xml"/><Relationship Id="rId12" Type="http://schemas.openxmlformats.org/officeDocument/2006/relationships/slideLayout" Target="../slideLayouts/slideLayout11.xml"/><Relationship Id="rId56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6.xml"/><Relationship Id="rId16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1">
            <a:alphaModFix/>
          </a:blip>
          <a:srcRect b="0" l="0" r="0" t="0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/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b="1" i="0" sz="2500" u="none" cap="none" strike="noStrik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" type="body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 b="0" i="0" sz="14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/>
        </p:txBody>
      </p:sp>
      <p:sp>
        <p:nvSpPr>
          <p:cNvPr id="9" name="Google Shape;9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b="0" i="0" sz="1300" u="none" cap="none" strike="noStrik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2"/>
    <p:sldLayoutId id="2147483649" r:id="rId3"/>
    <p:sldLayoutId id="2147483650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  <p:sldLayoutId id="2147483661" r:id="rId15"/>
    <p:sldLayoutId id="2147483662" r:id="rId16"/>
    <p:sldLayoutId id="2147483663" r:id="rId17"/>
    <p:sldLayoutId id="2147483664" r:id="rId18"/>
    <p:sldLayoutId id="2147483665" r:id="rId19"/>
    <p:sldLayoutId id="2147483666" r:id="rId20"/>
    <p:sldLayoutId id="2147483667" r:id="rId21"/>
    <p:sldLayoutId id="2147483668" r:id="rId22"/>
    <p:sldLayoutId id="2147483669" r:id="rId23"/>
    <p:sldLayoutId id="2147483670" r:id="rId24"/>
    <p:sldLayoutId id="2147483671" r:id="rId25"/>
    <p:sldLayoutId id="2147483672" r:id="rId26"/>
    <p:sldLayoutId id="2147483673" r:id="rId27"/>
    <p:sldLayoutId id="2147483674" r:id="rId28"/>
    <p:sldLayoutId id="2147483675" r:id="rId29"/>
    <p:sldLayoutId id="2147483676" r:id="rId30"/>
    <p:sldLayoutId id="2147483677" r:id="rId31"/>
    <p:sldLayoutId id="2147483678" r:id="rId32"/>
    <p:sldLayoutId id="2147483679" r:id="rId33"/>
    <p:sldLayoutId id="2147483680" r:id="rId34"/>
    <p:sldLayoutId id="2147483681" r:id="rId35"/>
    <p:sldLayoutId id="2147483682" r:id="rId36"/>
    <p:sldLayoutId id="2147483683" r:id="rId37"/>
    <p:sldLayoutId id="2147483684" r:id="rId38"/>
    <p:sldLayoutId id="2147483685" r:id="rId39"/>
    <p:sldLayoutId id="2147483686" r:id="rId40"/>
    <p:sldLayoutId id="2147483687" r:id="rId41"/>
    <p:sldLayoutId id="2147483688" r:id="rId42"/>
    <p:sldLayoutId id="2147483689" r:id="rId43"/>
    <p:sldLayoutId id="2147483690" r:id="rId44"/>
    <p:sldLayoutId id="2147483691" r:id="rId45"/>
    <p:sldLayoutId id="2147483692" r:id="rId46"/>
    <p:sldLayoutId id="2147483693" r:id="rId47"/>
    <p:sldLayoutId id="2147483694" r:id="rId48"/>
    <p:sldLayoutId id="2147483695" r:id="rId49"/>
    <p:sldLayoutId id="2147483696" r:id="rId50"/>
    <p:sldLayoutId id="2147483697" r:id="rId51"/>
    <p:sldLayoutId id="2147483698" r:id="rId52"/>
    <p:sldLayoutId id="2147483699" r:id="rId53"/>
    <p:sldLayoutId id="2147483700" r:id="rId54"/>
    <p:sldLayoutId id="2147483701" r:id="rId55"/>
    <p:sldLayoutId id="2147483702" r:id="rId56"/>
  </p:sldLayoutIdLst>
  <mc:AlternateContent>
    <mc:Choice Requires="p14">
      <p:transition spd="med">
        <p14:prism dir="l"/>
      </p:transition>
    </mc:Choice>
    <mc:Fallback>
      <p:transition spd="med">
        <p:fade/>
      </p:transition>
    </mc:Fallback>
  </mc:AlternateConten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4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4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4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4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57"/>
          <p:cNvSpPr txBox="1"/>
          <p:nvPr>
            <p:ph type="title"/>
          </p:nvPr>
        </p:nvSpPr>
        <p:spPr>
          <a:xfrm>
            <a:off x="2091600" y="2143050"/>
            <a:ext cx="49608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 sz="6000"/>
              <a:t>Template 4</a:t>
            </a:r>
            <a:endParaRPr sz="6000"/>
          </a:p>
        </p:txBody>
      </p:sp>
      <p:pic>
        <p:nvPicPr>
          <p:cNvPr id="1276" name="Google Shape;1276;p57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77" name="Google Shape;1277;p57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78" name="Google Shape;1278;p57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  <mc:AlternateContent>
    <mc:Choice Requires="p14">
      <p:transition spd="slow" p14:dur="3600">
        <p14:prism dir="l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82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58"/>
          <p:cNvSpPr txBox="1"/>
          <p:nvPr>
            <p:ph type="title"/>
          </p:nvPr>
        </p:nvSpPr>
        <p:spPr>
          <a:xfrm>
            <a:off x="323425" y="20300"/>
            <a:ext cx="7622100" cy="54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Introduction: </a:t>
            </a:r>
            <a:endParaRPr/>
          </a:p>
        </p:txBody>
      </p:sp>
      <p:pic>
        <p:nvPicPr>
          <p:cNvPr id="1284" name="Google Shape;1284;p58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85" name="Google Shape;1285;p58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86" name="Google Shape;1286;p5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87" name="Google Shape;1287;p58"/>
          <p:cNvSpPr txBox="1"/>
          <p:nvPr/>
        </p:nvSpPr>
        <p:spPr>
          <a:xfrm>
            <a:off x="443200" y="886350"/>
            <a:ext cx="79047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Hello, my name is Abhiram. My favorite sport is tennis, and I like icecream. Today, I’m going to show my python project.</a:t>
            </a:r>
            <a:endParaRPr sz="21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  <mc:AlternateContent>
    <mc:Choice Requires="p14">
      <p:transition spd="med">
        <p14:prism dir="l"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9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59"/>
          <p:cNvSpPr txBox="1"/>
          <p:nvPr>
            <p:ph type="title"/>
          </p:nvPr>
        </p:nvSpPr>
        <p:spPr>
          <a:xfrm>
            <a:off x="76075" y="67950"/>
            <a:ext cx="7689300" cy="42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n"/>
              <a:t>Show and tell topic   </a:t>
            </a:r>
            <a:endParaRPr/>
          </a:p>
        </p:txBody>
      </p:sp>
      <p:pic>
        <p:nvPicPr>
          <p:cNvPr id="1293" name="Google Shape;1293;p59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160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94" name="Google Shape;1294;p59"/>
          <p:cNvSpPr txBox="1"/>
          <p:nvPr/>
        </p:nvSpPr>
        <p:spPr>
          <a:xfrm>
            <a:off x="411650" y="878450"/>
            <a:ext cx="81174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I made something about a sound emoji dice. So when you click the shake button, a random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number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will come up like a normal dice.  When 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you</a:t>
            </a:r>
            <a:r>
              <a:rPr lang="en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 also get a number, you get a sound and emoji!</a:t>
            </a:r>
            <a:endParaRPr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98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9" name="Google Shape;1299;p60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541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0" name="Google Shape;1300;p60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01" name="Google Shape;1301;p60"/>
          <p:cNvSpPr txBox="1"/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" sz="2500"/>
              <a:t>Project highlights</a:t>
            </a:r>
            <a:endParaRPr sz="2500"/>
          </a:p>
        </p:txBody>
      </p:sp>
      <p:sp>
        <p:nvSpPr>
          <p:cNvPr id="1302" name="Google Shape;1302;p60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03" name="Google Shape;1303;p60"/>
          <p:cNvSpPr txBox="1"/>
          <p:nvPr/>
        </p:nvSpPr>
        <p:spPr>
          <a:xfrm>
            <a:off x="1224175" y="1233450"/>
            <a:ext cx="62559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T</a:t>
            </a:r>
            <a:endParaRPr sz="2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304" name="Google Shape;1304;p60"/>
          <p:cNvSpPr txBox="1"/>
          <p:nvPr>
            <p:ph idx="1" type="subTitle"/>
          </p:nvPr>
        </p:nvSpPr>
        <p:spPr>
          <a:xfrm>
            <a:off x="1303075" y="2421175"/>
            <a:ext cx="7605000" cy="2535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T</a:t>
            </a:r>
            <a:r>
              <a:rPr lang="en" sz="2200"/>
              <a:t>he important codes I used in my project are</a:t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. Random.Randint code</a:t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.Accelerometer gesture shake code</a:t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.if and elif code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8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9" name="Google Shape;1309;p61"/>
          <p:cNvPicPr preferRelativeResize="0"/>
          <p:nvPr/>
        </p:nvPicPr>
        <p:blipFill rotWithShape="1">
          <a:blip r:embed="rId3">
            <a:alphaModFix/>
          </a:blip>
          <a:srcRect b="64957" l="11850" r="11001" t="12152"/>
          <a:stretch/>
        </p:blipFill>
        <p:spPr>
          <a:xfrm>
            <a:off x="7541250" y="20300"/>
            <a:ext cx="1578952" cy="466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10" name="Google Shape;1310;p61"/>
          <p:cNvSpPr txBox="1"/>
          <p:nvPr/>
        </p:nvSpPr>
        <p:spPr>
          <a:xfrm>
            <a:off x="6809300" y="4690675"/>
            <a:ext cx="20001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1" lang="en" sz="1000" u="none" cap="none" strike="noStrike">
                <a:solidFill>
                  <a:srgbClr val="252831"/>
                </a:solidFill>
                <a:latin typeface="Poppins"/>
                <a:ea typeface="Poppins"/>
                <a:cs typeface="Poppins"/>
                <a:sym typeface="Poppins"/>
              </a:rPr>
              <a:t>©Moonpreneur Inc. 2019</a:t>
            </a:r>
            <a:endParaRPr b="1" i="1" sz="1000" u="none" cap="none" strike="noStrike">
              <a:solidFill>
                <a:srgbClr val="25283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311" name="Google Shape;1311;p61"/>
          <p:cNvSpPr txBox="1"/>
          <p:nvPr/>
        </p:nvSpPr>
        <p:spPr>
          <a:xfrm>
            <a:off x="1363725" y="1522375"/>
            <a:ext cx="6419400" cy="22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THANK YOU!</a:t>
            </a:r>
            <a:b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&amp;</a:t>
            </a:r>
            <a:b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b="1" i="0" lang="en" sz="4400" u="none" cap="none" strike="noStrike">
                <a:solidFill>
                  <a:srgbClr val="252831"/>
                </a:solidFill>
                <a:latin typeface="Arial"/>
                <a:ea typeface="Arial"/>
                <a:cs typeface="Arial"/>
                <a:sym typeface="Arial"/>
              </a:rPr>
              <a:t>HAPPY LEARNING!</a:t>
            </a:r>
            <a:endParaRPr b="0" i="0" sz="4400" u="none" cap="none" strike="noStrike">
              <a:solidFill>
                <a:srgbClr val="25283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6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Art Subject for Elementary - 2nd Grade: Music XL by Slidesgo">
  <a:themeElements>
    <a:clrScheme name="Simple Light">
      <a:dk1>
        <a:srgbClr val="5653DF"/>
      </a:dk1>
      <a:lt1>
        <a:srgbClr val="F4F1FC"/>
      </a:lt1>
      <a:dk2>
        <a:srgbClr val="434738"/>
      </a:dk2>
      <a:lt2>
        <a:srgbClr val="D2CCFD"/>
      </a:lt2>
      <a:accent1>
        <a:srgbClr val="9F82FE"/>
      </a:accent1>
      <a:accent2>
        <a:srgbClr val="B5A2FD"/>
      </a:accent2>
      <a:accent3>
        <a:srgbClr val="CD80FE"/>
      </a:accent3>
      <a:accent4>
        <a:srgbClr val="CAC7C4"/>
      </a:accent4>
      <a:accent5>
        <a:srgbClr val="FFFFFF"/>
      </a:accent5>
      <a:accent6>
        <a:srgbClr val="FFFFFF"/>
      </a:accent6>
      <a:hlink>
        <a:srgbClr val="4347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