
<file path=[Content_Types].xml><?xml version="1.0" encoding="utf-8"?>
<Types xmlns="http://schemas.openxmlformats.org/package/2006/content-types"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5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703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</p:sldIdLst>
  <p:sldSz cy="5143500" cx="9144000"/>
  <p:notesSz cx="6858000" cy="9144000"/>
  <p:embeddedFontLst>
    <p:embeddedFont>
      <p:font typeface="Roboto"/>
      <p:regular r:id="rId11"/>
      <p:bold r:id="rId12"/>
      <p:italic r:id="rId13"/>
      <p:boldItalic r:id="rId14"/>
    </p:embeddedFont>
    <p:embeddedFont>
      <p:font typeface="Poppins"/>
      <p:regular r:id="rId15"/>
      <p:bold r:id="rId16"/>
      <p:italic r:id="rId17"/>
      <p:boldItalic r:id="rId18"/>
    </p:embeddedFont>
    <p:embeddedFont>
      <p:font typeface="Lato"/>
      <p:regular r:id="rId19"/>
      <p:bold r:id="rId20"/>
      <p:italic r:id="rId21"/>
      <p:boldItalic r:id="rId22"/>
    </p:embeddedFont>
    <p:embeddedFont>
      <p:font typeface="Bebas Neue"/>
      <p:regular r:id="rId23"/>
    </p:embeddedFont>
    <p:embeddedFont>
      <p:font typeface="Pacifico"/>
      <p:regular r:id="rId24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1" Type="http://schemas.openxmlformats.org/officeDocument/2006/relationships/theme" Target="theme/theme2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20" Type="http://schemas.openxmlformats.org/officeDocument/2006/relationships/font" Target="fonts/Lato-bold.fntdata"/><Relationship Id="rId22" Type="http://schemas.openxmlformats.org/officeDocument/2006/relationships/font" Target="fonts/Lato-boldItalic.fntdata"/><Relationship Id="rId21" Type="http://schemas.openxmlformats.org/officeDocument/2006/relationships/font" Target="fonts/Lato-italic.fntdata"/><Relationship Id="rId24" Type="http://schemas.openxmlformats.org/officeDocument/2006/relationships/font" Target="fonts/Pacifico-regular.fntdata"/><Relationship Id="rId23" Type="http://schemas.openxmlformats.org/officeDocument/2006/relationships/font" Target="fonts/BebasNeue-regular.fntdata"/><Relationship Id="rId11" Type="http://schemas.openxmlformats.org/officeDocument/2006/relationships/font" Target="fonts/Roboto-regular.fntdata"/><Relationship Id="rId10" Type="http://schemas.openxmlformats.org/officeDocument/2006/relationships/slide" Target="slides/slide5.xml"/><Relationship Id="rId13" Type="http://schemas.openxmlformats.org/officeDocument/2006/relationships/font" Target="fonts/Roboto-italic.fntdata"/><Relationship Id="rId12" Type="http://schemas.openxmlformats.org/officeDocument/2006/relationships/font" Target="fonts/Roboto-bold.fntdata"/><Relationship Id="rId15" Type="http://schemas.openxmlformats.org/officeDocument/2006/relationships/font" Target="fonts/Poppins-regular.fntdata"/><Relationship Id="rId14" Type="http://schemas.openxmlformats.org/officeDocument/2006/relationships/font" Target="fonts/Roboto-boldItalic.fntdata"/><Relationship Id="rId17" Type="http://schemas.openxmlformats.org/officeDocument/2006/relationships/font" Target="fonts/Poppins-italic.fntdata"/><Relationship Id="rId16" Type="http://schemas.openxmlformats.org/officeDocument/2006/relationships/font" Target="fonts/Poppins-bold.fntdata"/><Relationship Id="rId19" Type="http://schemas.openxmlformats.org/officeDocument/2006/relationships/font" Target="fonts/Lato-regular.fntdata"/><Relationship Id="rId18" Type="http://schemas.openxmlformats.org/officeDocument/2006/relationships/font" Target="fonts/Poppins-boldItalic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7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73" name="Google Shape;1273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79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81" name="Google Shape;1281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90" name="Shape 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" name="Google Shape;1291;p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92" name="Google Shape;1292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99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01" name="Google Shape;1301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1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p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13" name="Google Shape;1313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0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>
            <a:off x="8139895" y="4192640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8416600" y="267575"/>
            <a:ext cx="737885" cy="781680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 rot="613861">
            <a:off x="119049" y="3835079"/>
            <a:ext cx="373548" cy="1285457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 rot="613861">
            <a:off x="-153466" y="4030354"/>
            <a:ext cx="310712" cy="1051046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16" name="Google Shape;16;p2"/>
            <p:cNvSpPr/>
            <p:nvPr/>
          </p:nvSpPr>
          <p:spPr>
            <a:xfrm>
              <a:off x="8324625" y="5808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01702" y="4694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57560" y="2738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178450" y="3911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584040" y="895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" name="Google Shape;21;p2"/>
          <p:cNvSpPr/>
          <p:nvPr/>
        </p:nvSpPr>
        <p:spPr>
          <a:xfrm rot="535568">
            <a:off x="8389291" y="4100132"/>
            <a:ext cx="251651" cy="428694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3" name="Google Shape;23;p2"/>
          <p:cNvSpPr txBox="1"/>
          <p:nvPr>
            <p:ph idx="1" type="body"/>
          </p:nvPr>
        </p:nvSpPr>
        <p:spPr>
          <a:xfrm>
            <a:off x="727300" y="1180075"/>
            <a:ext cx="7689300" cy="342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/>
        </p:txBody>
      </p:sp>
      <p:sp>
        <p:nvSpPr>
          <p:cNvPr id="24" name="Google Shape;24;p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45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11"/>
          <p:cNvSpPr/>
          <p:nvPr/>
        </p:nvSpPr>
        <p:spPr>
          <a:xfrm>
            <a:off x="-526450" y="-506475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7" name="Google Shape;247;p11"/>
          <p:cNvGrpSpPr/>
          <p:nvPr/>
        </p:nvGrpSpPr>
        <p:grpSpPr>
          <a:xfrm rot="-10546643">
            <a:off x="546662" y="96509"/>
            <a:ext cx="551194" cy="657124"/>
            <a:chOff x="2636175" y="248775"/>
            <a:chExt cx="422325" cy="503450"/>
          </a:xfrm>
        </p:grpSpPr>
        <p:sp>
          <p:nvSpPr>
            <p:cNvPr id="248" name="Google Shape;248;p11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1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1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11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11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3" name="Google Shape;253;p11"/>
          <p:cNvSpPr/>
          <p:nvPr/>
        </p:nvSpPr>
        <p:spPr>
          <a:xfrm rot="6865797">
            <a:off x="1753661" y="423729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11"/>
          <p:cNvSpPr/>
          <p:nvPr/>
        </p:nvSpPr>
        <p:spPr>
          <a:xfrm rot="-492515">
            <a:off x="1849346" y="4414900"/>
            <a:ext cx="295313" cy="528465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" name="Google Shape;255;p11"/>
          <p:cNvSpPr txBox="1"/>
          <p:nvPr>
            <p:ph type="title"/>
          </p:nvPr>
        </p:nvSpPr>
        <p:spPr>
          <a:xfrm>
            <a:off x="727350" y="1047338"/>
            <a:ext cx="4461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56" name="Google Shape;256;p11"/>
          <p:cNvSpPr txBox="1"/>
          <p:nvPr>
            <p:ph idx="1" type="body"/>
          </p:nvPr>
        </p:nvSpPr>
        <p:spPr>
          <a:xfrm>
            <a:off x="727300" y="1556075"/>
            <a:ext cx="4607400" cy="25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/>
        </p:txBody>
      </p:sp>
      <p:sp>
        <p:nvSpPr>
          <p:cNvPr id="257" name="Google Shape;257;p11"/>
          <p:cNvSpPr/>
          <p:nvPr/>
        </p:nvSpPr>
        <p:spPr>
          <a:xfrm flipH="1" rot="-399774">
            <a:off x="1743014" y="259000"/>
            <a:ext cx="394943" cy="33214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8" name="Google Shape;258;p11"/>
          <p:cNvGrpSpPr/>
          <p:nvPr/>
        </p:nvGrpSpPr>
        <p:grpSpPr>
          <a:xfrm flipH="1" rot="457519">
            <a:off x="7977255" y="-6889"/>
            <a:ext cx="878904" cy="1093489"/>
            <a:chOff x="-82549" y="4170315"/>
            <a:chExt cx="878866" cy="1093442"/>
          </a:xfrm>
        </p:grpSpPr>
        <p:sp>
          <p:nvSpPr>
            <p:cNvPr id="259" name="Google Shape;259;p11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1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1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2" name="Google Shape;262;p11"/>
          <p:cNvSpPr/>
          <p:nvPr/>
        </p:nvSpPr>
        <p:spPr>
          <a:xfrm rot="-1820385">
            <a:off x="8175018" y="4523240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1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chemeClr val="accent2"/>
        </a:solidFill>
      </p:bgPr>
    </p:bg>
    <p:spTree>
      <p:nvGrpSpPr>
        <p:cNvPr id="264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p12"/>
          <p:cNvSpPr/>
          <p:nvPr/>
        </p:nvSpPr>
        <p:spPr>
          <a:xfrm>
            <a:off x="8034850" y="3466375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12"/>
          <p:cNvSpPr/>
          <p:nvPr/>
        </p:nvSpPr>
        <p:spPr>
          <a:xfrm rot="613861">
            <a:off x="10574" y="3889329"/>
            <a:ext cx="373548" cy="1285457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7" name="Google Shape;267;p12"/>
          <p:cNvGrpSpPr/>
          <p:nvPr/>
        </p:nvGrpSpPr>
        <p:grpSpPr>
          <a:xfrm rot="44495">
            <a:off x="187013" y="4168744"/>
            <a:ext cx="720891" cy="799803"/>
            <a:chOff x="134059" y="4302869"/>
            <a:chExt cx="572406" cy="682360"/>
          </a:xfrm>
        </p:grpSpPr>
        <p:sp>
          <p:nvSpPr>
            <p:cNvPr id="268" name="Google Shape;268;p12"/>
            <p:cNvSpPr/>
            <p:nvPr/>
          </p:nvSpPr>
          <p:spPr>
            <a:xfrm>
              <a:off x="280234" y="4794219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2"/>
            <p:cNvSpPr/>
            <p:nvPr/>
          </p:nvSpPr>
          <p:spPr>
            <a:xfrm>
              <a:off x="457311" y="4682775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2"/>
            <p:cNvSpPr/>
            <p:nvPr/>
          </p:nvSpPr>
          <p:spPr>
            <a:xfrm>
              <a:off x="313169" y="4487163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2"/>
            <p:cNvSpPr/>
            <p:nvPr/>
          </p:nvSpPr>
          <p:spPr>
            <a:xfrm>
              <a:off x="134059" y="4604537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2"/>
            <p:cNvSpPr/>
            <p:nvPr/>
          </p:nvSpPr>
          <p:spPr>
            <a:xfrm>
              <a:off x="539649" y="4302869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3" name="Google Shape;273;p12"/>
          <p:cNvSpPr/>
          <p:nvPr/>
        </p:nvSpPr>
        <p:spPr>
          <a:xfrm rot="-3837907">
            <a:off x="4113214" y="3691605"/>
            <a:ext cx="917562" cy="1934008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12"/>
          <p:cNvSpPr/>
          <p:nvPr/>
        </p:nvSpPr>
        <p:spPr>
          <a:xfrm rot="3185757">
            <a:off x="6968389" y="-258061"/>
            <a:ext cx="1444252" cy="1331373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5" name="Google Shape;275;p12"/>
          <p:cNvGrpSpPr/>
          <p:nvPr/>
        </p:nvGrpSpPr>
        <p:grpSpPr>
          <a:xfrm>
            <a:off x="4295963" y="4660625"/>
            <a:ext cx="252200" cy="279550"/>
            <a:chOff x="4295963" y="4660625"/>
            <a:chExt cx="252200" cy="279550"/>
          </a:xfrm>
        </p:grpSpPr>
        <p:sp>
          <p:nvSpPr>
            <p:cNvPr id="276" name="Google Shape;276;p12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2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2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2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" name="Google Shape;280;p12"/>
          <p:cNvGrpSpPr/>
          <p:nvPr/>
        </p:nvGrpSpPr>
        <p:grpSpPr>
          <a:xfrm>
            <a:off x="7754005" y="3962370"/>
            <a:ext cx="1292352" cy="1145021"/>
            <a:chOff x="7754005" y="3962370"/>
            <a:chExt cx="1292352" cy="1145021"/>
          </a:xfrm>
        </p:grpSpPr>
        <p:sp>
          <p:nvSpPr>
            <p:cNvPr id="281" name="Google Shape;281;p12"/>
            <p:cNvSpPr/>
            <p:nvPr/>
          </p:nvSpPr>
          <p:spPr>
            <a:xfrm flipH="1" rot="-775894">
              <a:off x="8734532" y="3972164"/>
              <a:ext cx="201682" cy="1007216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2"/>
            <p:cNvSpPr/>
            <p:nvPr/>
          </p:nvSpPr>
          <p:spPr>
            <a:xfrm flipH="1" rot="-775894">
              <a:off x="8422334" y="3978406"/>
              <a:ext cx="240532" cy="1039779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2"/>
            <p:cNvSpPr/>
            <p:nvPr/>
          </p:nvSpPr>
          <p:spPr>
            <a:xfrm flipH="1" rot="-775894">
              <a:off x="8135956" y="4039029"/>
              <a:ext cx="210046" cy="1036633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2"/>
            <p:cNvSpPr/>
            <p:nvPr/>
          </p:nvSpPr>
          <p:spPr>
            <a:xfrm flipH="1" rot="-775894">
              <a:off x="7864388" y="4083343"/>
              <a:ext cx="223699" cy="101184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5" name="Google Shape;285;p12"/>
          <p:cNvSpPr/>
          <p:nvPr/>
        </p:nvSpPr>
        <p:spPr>
          <a:xfrm>
            <a:off x="-149501" y="-84327"/>
            <a:ext cx="1908383" cy="1113173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6" name="Google Shape;286;p12"/>
          <p:cNvGrpSpPr/>
          <p:nvPr/>
        </p:nvGrpSpPr>
        <p:grpSpPr>
          <a:xfrm>
            <a:off x="304333" y="142909"/>
            <a:ext cx="751383" cy="993700"/>
            <a:chOff x="304333" y="142909"/>
            <a:chExt cx="751383" cy="993700"/>
          </a:xfrm>
        </p:grpSpPr>
        <p:sp>
          <p:nvSpPr>
            <p:cNvPr id="287" name="Google Shape;287;p12"/>
            <p:cNvSpPr/>
            <p:nvPr/>
          </p:nvSpPr>
          <p:spPr>
            <a:xfrm>
              <a:off x="304333" y="165476"/>
              <a:ext cx="224671" cy="971133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2"/>
            <p:cNvSpPr/>
            <p:nvPr/>
          </p:nvSpPr>
          <p:spPr>
            <a:xfrm>
              <a:off x="605477" y="157631"/>
              <a:ext cx="196196" cy="96819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2"/>
            <p:cNvSpPr/>
            <p:nvPr/>
          </p:nvSpPr>
          <p:spPr>
            <a:xfrm>
              <a:off x="846767" y="142909"/>
              <a:ext cx="208949" cy="945047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0" name="Google Shape;290;p12"/>
          <p:cNvSpPr/>
          <p:nvPr/>
        </p:nvSpPr>
        <p:spPr>
          <a:xfrm>
            <a:off x="3150863" y="-42857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12"/>
          <p:cNvSpPr txBox="1"/>
          <p:nvPr>
            <p:ph type="title"/>
          </p:nvPr>
        </p:nvSpPr>
        <p:spPr>
          <a:xfrm>
            <a:off x="1395775" y="1384800"/>
            <a:ext cx="4702500" cy="23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292" name="Google Shape;292;p12"/>
          <p:cNvSpPr/>
          <p:nvPr/>
        </p:nvSpPr>
        <p:spPr>
          <a:xfrm>
            <a:off x="8724400" y="17236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12"/>
          <p:cNvSpPr/>
          <p:nvPr/>
        </p:nvSpPr>
        <p:spPr>
          <a:xfrm rot="399578">
            <a:off x="5123102" y="27330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12"/>
          <p:cNvSpPr/>
          <p:nvPr/>
        </p:nvSpPr>
        <p:spPr>
          <a:xfrm rot="399578">
            <a:off x="402352" y="195845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1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96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13"/>
          <p:cNvSpPr/>
          <p:nvPr/>
        </p:nvSpPr>
        <p:spPr>
          <a:xfrm rot="9482715">
            <a:off x="-781312" y="2986"/>
            <a:ext cx="1866368" cy="1551451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8" name="Google Shape;298;p13"/>
          <p:cNvGrpSpPr/>
          <p:nvPr/>
        </p:nvGrpSpPr>
        <p:grpSpPr>
          <a:xfrm>
            <a:off x="157588" y="-289649"/>
            <a:ext cx="1219991" cy="1237898"/>
            <a:chOff x="157588" y="-289649"/>
            <a:chExt cx="1219991" cy="1237898"/>
          </a:xfrm>
        </p:grpSpPr>
        <p:sp>
          <p:nvSpPr>
            <p:cNvPr id="299" name="Google Shape;299;p13"/>
            <p:cNvSpPr/>
            <p:nvPr/>
          </p:nvSpPr>
          <p:spPr>
            <a:xfrm>
              <a:off x="157588" y="-194325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464966" y="-262240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830730" y="-271769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1123796" y="-289649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3" name="Google Shape;303;p13"/>
          <p:cNvSpPr/>
          <p:nvPr/>
        </p:nvSpPr>
        <p:spPr>
          <a:xfrm rot="410715">
            <a:off x="576288" y="4339232"/>
            <a:ext cx="219842" cy="393425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13"/>
          <p:cNvSpPr/>
          <p:nvPr/>
        </p:nvSpPr>
        <p:spPr>
          <a:xfrm rot="448387">
            <a:off x="8359750" y="545499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13"/>
          <p:cNvSpPr txBox="1"/>
          <p:nvPr>
            <p:ph type="title"/>
          </p:nvPr>
        </p:nvSpPr>
        <p:spPr>
          <a:xfrm>
            <a:off x="776100" y="1253175"/>
            <a:ext cx="3795900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06" name="Google Shape;306;p13"/>
          <p:cNvSpPr txBox="1"/>
          <p:nvPr>
            <p:ph idx="1" type="subTitle"/>
          </p:nvPr>
        </p:nvSpPr>
        <p:spPr>
          <a:xfrm>
            <a:off x="776100" y="2145000"/>
            <a:ext cx="3831000" cy="176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7" name="Google Shape;307;p13"/>
          <p:cNvSpPr/>
          <p:nvPr/>
        </p:nvSpPr>
        <p:spPr>
          <a:xfrm>
            <a:off x="8029176" y="3981964"/>
            <a:ext cx="1348731" cy="1243365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1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accent2"/>
        </a:solidFill>
      </p:bgPr>
    </p:bg>
    <p:spTree>
      <p:nvGrpSpPr>
        <p:cNvPr id="309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14"/>
          <p:cNvSpPr/>
          <p:nvPr/>
        </p:nvSpPr>
        <p:spPr>
          <a:xfrm flipH="1" rot="1086392">
            <a:off x="-320109" y="4231721"/>
            <a:ext cx="1951186" cy="1138140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1" name="Google Shape;311;p14"/>
          <p:cNvGrpSpPr/>
          <p:nvPr/>
        </p:nvGrpSpPr>
        <p:grpSpPr>
          <a:xfrm>
            <a:off x="913491" y="4201150"/>
            <a:ext cx="1383680" cy="1443733"/>
            <a:chOff x="8085816" y="1478000"/>
            <a:chExt cx="1383680" cy="1443733"/>
          </a:xfrm>
        </p:grpSpPr>
        <p:sp>
          <p:nvSpPr>
            <p:cNvPr id="312" name="Google Shape;312;p1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6" name="Google Shape;316;p14"/>
          <p:cNvSpPr/>
          <p:nvPr/>
        </p:nvSpPr>
        <p:spPr>
          <a:xfrm>
            <a:off x="3793400" y="381450"/>
            <a:ext cx="416652" cy="35037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14"/>
          <p:cNvSpPr/>
          <p:nvPr/>
        </p:nvSpPr>
        <p:spPr>
          <a:xfrm rot="292123">
            <a:off x="287708" y="381448"/>
            <a:ext cx="307707" cy="803619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14"/>
          <p:cNvGrpSpPr/>
          <p:nvPr/>
        </p:nvGrpSpPr>
        <p:grpSpPr>
          <a:xfrm>
            <a:off x="8416805" y="-121990"/>
            <a:ext cx="518742" cy="618388"/>
            <a:chOff x="2636175" y="248775"/>
            <a:chExt cx="422325" cy="503450"/>
          </a:xfrm>
        </p:grpSpPr>
        <p:sp>
          <p:nvSpPr>
            <p:cNvPr id="319" name="Google Shape;319;p14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14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14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14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14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14"/>
          <p:cNvSpPr/>
          <p:nvPr/>
        </p:nvSpPr>
        <p:spPr>
          <a:xfrm rot="-1251821">
            <a:off x="8366893" y="4048242"/>
            <a:ext cx="408398" cy="442029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" name="Google Shape;325;p14"/>
          <p:cNvSpPr txBox="1"/>
          <p:nvPr>
            <p:ph type="title"/>
          </p:nvPr>
        </p:nvSpPr>
        <p:spPr>
          <a:xfrm>
            <a:off x="4629200" y="539850"/>
            <a:ext cx="3787500" cy="109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326" name="Google Shape;326;p1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bg>
      <p:bgPr>
        <a:solidFill>
          <a:schemeClr val="accent2"/>
        </a:solidFill>
      </p:bgPr>
    </p:bg>
    <p:spTree>
      <p:nvGrpSpPr>
        <p:cNvPr id="327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p15"/>
          <p:cNvSpPr/>
          <p:nvPr/>
        </p:nvSpPr>
        <p:spPr>
          <a:xfrm rot="-3883519">
            <a:off x="-167732" y="3097253"/>
            <a:ext cx="1216485" cy="112147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9" name="Google Shape;329;p15"/>
          <p:cNvGrpSpPr/>
          <p:nvPr/>
        </p:nvGrpSpPr>
        <p:grpSpPr>
          <a:xfrm>
            <a:off x="488377" y="2897975"/>
            <a:ext cx="315649" cy="349878"/>
            <a:chOff x="488377" y="2897975"/>
            <a:chExt cx="315649" cy="349878"/>
          </a:xfrm>
        </p:grpSpPr>
        <p:sp>
          <p:nvSpPr>
            <p:cNvPr id="330" name="Google Shape;330;p15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15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15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15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4" name="Google Shape;334;p15"/>
          <p:cNvSpPr/>
          <p:nvPr/>
        </p:nvSpPr>
        <p:spPr>
          <a:xfrm rot="7898116">
            <a:off x="7852656" y="3575389"/>
            <a:ext cx="1395719" cy="102588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" name="Google Shape;335;p15"/>
          <p:cNvSpPr/>
          <p:nvPr/>
        </p:nvSpPr>
        <p:spPr>
          <a:xfrm rot="504363">
            <a:off x="6922883" y="-29224"/>
            <a:ext cx="1951202" cy="1138150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15"/>
          <p:cNvSpPr/>
          <p:nvPr/>
        </p:nvSpPr>
        <p:spPr>
          <a:xfrm>
            <a:off x="8469650" y="5673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15"/>
          <p:cNvGrpSpPr/>
          <p:nvPr/>
        </p:nvGrpSpPr>
        <p:grpSpPr>
          <a:xfrm>
            <a:off x="30" y="28682"/>
            <a:ext cx="1292352" cy="1145022"/>
            <a:chOff x="30" y="28682"/>
            <a:chExt cx="1292352" cy="1145022"/>
          </a:xfrm>
        </p:grpSpPr>
        <p:sp>
          <p:nvSpPr>
            <p:cNvPr id="338" name="Google Shape;338;p15"/>
            <p:cNvSpPr/>
            <p:nvPr/>
          </p:nvSpPr>
          <p:spPr>
            <a:xfrm flipH="1" rot="-775894">
              <a:off x="980557" y="38476"/>
              <a:ext cx="201682" cy="1007216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5"/>
            <p:cNvSpPr/>
            <p:nvPr/>
          </p:nvSpPr>
          <p:spPr>
            <a:xfrm flipH="1" rot="-775894">
              <a:off x="668359" y="44718"/>
              <a:ext cx="240532" cy="1039779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5"/>
            <p:cNvSpPr/>
            <p:nvPr/>
          </p:nvSpPr>
          <p:spPr>
            <a:xfrm flipH="1" rot="-775894">
              <a:off x="381981" y="105342"/>
              <a:ext cx="210046" cy="1036633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5"/>
            <p:cNvSpPr/>
            <p:nvPr/>
          </p:nvSpPr>
          <p:spPr>
            <a:xfrm flipH="1" rot="-775894">
              <a:off x="110413" y="149656"/>
              <a:ext cx="223699" cy="101184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2" name="Google Shape;342;p15"/>
          <p:cNvSpPr/>
          <p:nvPr/>
        </p:nvSpPr>
        <p:spPr>
          <a:xfrm rot="4784323">
            <a:off x="2191680" y="4345457"/>
            <a:ext cx="373583" cy="1285579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" name="Google Shape;343;p15"/>
          <p:cNvSpPr/>
          <p:nvPr/>
        </p:nvSpPr>
        <p:spPr>
          <a:xfrm rot="3814763">
            <a:off x="1979073" y="4265453"/>
            <a:ext cx="310730" cy="105110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" name="Google Shape;344;p15"/>
          <p:cNvSpPr txBox="1"/>
          <p:nvPr>
            <p:ph hasCustomPrompt="1" type="title"/>
          </p:nvPr>
        </p:nvSpPr>
        <p:spPr>
          <a:xfrm>
            <a:off x="1594650" y="1568100"/>
            <a:ext cx="5954700" cy="151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45" name="Google Shape;345;p15"/>
          <p:cNvSpPr txBox="1"/>
          <p:nvPr>
            <p:ph idx="1" type="subTitle"/>
          </p:nvPr>
        </p:nvSpPr>
        <p:spPr>
          <a:xfrm>
            <a:off x="2017500" y="3079200"/>
            <a:ext cx="5109000" cy="49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46" name="Google Shape;346;p15"/>
          <p:cNvSpPr/>
          <p:nvPr/>
        </p:nvSpPr>
        <p:spPr>
          <a:xfrm rot="-341310">
            <a:off x="5738969" y="4432832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" name="Google Shape;347;p15"/>
          <p:cNvSpPr/>
          <p:nvPr/>
        </p:nvSpPr>
        <p:spPr>
          <a:xfrm rot="-470258">
            <a:off x="2731850" y="484708"/>
            <a:ext cx="426238" cy="349877"/>
          </a:xfrm>
          <a:custGeom>
            <a:rect b="b" l="l" r="r" t="t"/>
            <a:pathLst>
              <a:path extrusionOk="0" h="10103" w="12308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" name="Google Shape;348;p1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349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16"/>
          <p:cNvSpPr/>
          <p:nvPr/>
        </p:nvSpPr>
        <p:spPr>
          <a:xfrm>
            <a:off x="0" y="-9025"/>
            <a:ext cx="9144000" cy="5152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" name="Google Shape;351;p1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 1">
  <p:cSld name="CUSTOM_15">
    <p:bg>
      <p:bgPr>
        <a:solidFill>
          <a:schemeClr val="accent4"/>
        </a:solidFill>
      </p:bgPr>
    </p:bg>
    <p:spTree>
      <p:nvGrpSpPr>
        <p:cNvPr id="352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7"/>
          <p:cNvSpPr/>
          <p:nvPr/>
        </p:nvSpPr>
        <p:spPr>
          <a:xfrm rot="-3837907">
            <a:off x="91226" y="-629320"/>
            <a:ext cx="917562" cy="1934008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" name="Google Shape;354;p17"/>
          <p:cNvSpPr/>
          <p:nvPr/>
        </p:nvSpPr>
        <p:spPr>
          <a:xfrm rot="3185757">
            <a:off x="-417624" y="4413139"/>
            <a:ext cx="1444252" cy="1331373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5" name="Google Shape;355;p17"/>
          <p:cNvGrpSpPr/>
          <p:nvPr/>
        </p:nvGrpSpPr>
        <p:grpSpPr>
          <a:xfrm>
            <a:off x="120513" y="790825"/>
            <a:ext cx="252200" cy="279550"/>
            <a:chOff x="4295963" y="4660625"/>
            <a:chExt cx="252200" cy="279550"/>
          </a:xfrm>
        </p:grpSpPr>
        <p:sp>
          <p:nvSpPr>
            <p:cNvPr id="356" name="Google Shape;356;p17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17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0" name="Google Shape;360;p17"/>
          <p:cNvGrpSpPr/>
          <p:nvPr/>
        </p:nvGrpSpPr>
        <p:grpSpPr>
          <a:xfrm>
            <a:off x="-378667" y="3278284"/>
            <a:ext cx="751383" cy="993700"/>
            <a:chOff x="304333" y="142909"/>
            <a:chExt cx="751383" cy="993700"/>
          </a:xfrm>
        </p:grpSpPr>
        <p:sp>
          <p:nvSpPr>
            <p:cNvPr id="361" name="Google Shape;361;p17"/>
            <p:cNvSpPr/>
            <p:nvPr/>
          </p:nvSpPr>
          <p:spPr>
            <a:xfrm>
              <a:off x="304333" y="165476"/>
              <a:ext cx="224671" cy="971133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7"/>
            <p:cNvSpPr/>
            <p:nvPr/>
          </p:nvSpPr>
          <p:spPr>
            <a:xfrm>
              <a:off x="605477" y="157631"/>
              <a:ext cx="196196" cy="96819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7"/>
            <p:cNvSpPr/>
            <p:nvPr/>
          </p:nvSpPr>
          <p:spPr>
            <a:xfrm>
              <a:off x="846767" y="142909"/>
              <a:ext cx="208949" cy="945047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4" name="Google Shape;364;p17"/>
          <p:cNvSpPr/>
          <p:nvPr/>
        </p:nvSpPr>
        <p:spPr>
          <a:xfrm>
            <a:off x="3150863" y="-42857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" name="Google Shape;365;p17"/>
          <p:cNvSpPr/>
          <p:nvPr/>
        </p:nvSpPr>
        <p:spPr>
          <a:xfrm rot="399578">
            <a:off x="5123102" y="27330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" name="Google Shape;366;p17"/>
          <p:cNvSpPr/>
          <p:nvPr/>
        </p:nvSpPr>
        <p:spPr>
          <a:xfrm rot="399578">
            <a:off x="402352" y="195845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" name="Google Shape;367;p17"/>
          <p:cNvSpPr txBox="1"/>
          <p:nvPr>
            <p:ph type="title"/>
          </p:nvPr>
        </p:nvSpPr>
        <p:spPr>
          <a:xfrm>
            <a:off x="733326" y="1384800"/>
            <a:ext cx="5024100" cy="23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0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368" name="Google Shape;368;p1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 1">
  <p:cSld name="CUSTOM_16">
    <p:bg>
      <p:bgPr>
        <a:solidFill>
          <a:schemeClr val="accent4"/>
        </a:solidFill>
      </p:bgPr>
    </p:bg>
    <p:spTree>
      <p:nvGrpSpPr>
        <p:cNvPr id="369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18"/>
          <p:cNvSpPr txBox="1"/>
          <p:nvPr>
            <p:ph type="title"/>
          </p:nvPr>
        </p:nvSpPr>
        <p:spPr>
          <a:xfrm>
            <a:off x="3713650" y="1633350"/>
            <a:ext cx="4746600" cy="151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71" name="Google Shape;371;p18"/>
          <p:cNvSpPr txBox="1"/>
          <p:nvPr>
            <p:ph idx="1" type="subTitle"/>
          </p:nvPr>
        </p:nvSpPr>
        <p:spPr>
          <a:xfrm>
            <a:off x="3713867" y="3144450"/>
            <a:ext cx="47460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72" name="Google Shape;372;p18"/>
          <p:cNvSpPr/>
          <p:nvPr/>
        </p:nvSpPr>
        <p:spPr>
          <a:xfrm rot="4784323">
            <a:off x="8882905" y="-454380"/>
            <a:ext cx="373583" cy="1285579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3" name="Google Shape;373;p18"/>
          <p:cNvSpPr/>
          <p:nvPr/>
        </p:nvSpPr>
        <p:spPr>
          <a:xfrm rot="3814763">
            <a:off x="8670298" y="-534384"/>
            <a:ext cx="310730" cy="105110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" name="Google Shape;374;p18"/>
          <p:cNvSpPr/>
          <p:nvPr/>
        </p:nvSpPr>
        <p:spPr>
          <a:xfrm rot="-3883519">
            <a:off x="8589268" y="4230278"/>
            <a:ext cx="1216485" cy="112147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75" name="Google Shape;375;p18"/>
          <p:cNvGrpSpPr/>
          <p:nvPr/>
        </p:nvGrpSpPr>
        <p:grpSpPr>
          <a:xfrm>
            <a:off x="7392305" y="4415732"/>
            <a:ext cx="1292352" cy="1145022"/>
            <a:chOff x="30" y="28682"/>
            <a:chExt cx="1292352" cy="1145022"/>
          </a:xfrm>
        </p:grpSpPr>
        <p:sp>
          <p:nvSpPr>
            <p:cNvPr id="376" name="Google Shape;376;p18"/>
            <p:cNvSpPr/>
            <p:nvPr/>
          </p:nvSpPr>
          <p:spPr>
            <a:xfrm flipH="1" rot="-775894">
              <a:off x="980557" y="38476"/>
              <a:ext cx="201682" cy="1007216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8"/>
            <p:cNvSpPr/>
            <p:nvPr/>
          </p:nvSpPr>
          <p:spPr>
            <a:xfrm flipH="1" rot="-775894">
              <a:off x="668359" y="44718"/>
              <a:ext cx="240532" cy="1039779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8"/>
            <p:cNvSpPr/>
            <p:nvPr/>
          </p:nvSpPr>
          <p:spPr>
            <a:xfrm flipH="1" rot="-775894">
              <a:off x="381981" y="105342"/>
              <a:ext cx="210046" cy="1036633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18"/>
            <p:cNvSpPr/>
            <p:nvPr/>
          </p:nvSpPr>
          <p:spPr>
            <a:xfrm flipH="1" rot="-775894">
              <a:off x="110413" y="149656"/>
              <a:ext cx="223699" cy="101184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0" name="Google Shape;380;p18"/>
          <p:cNvGrpSpPr/>
          <p:nvPr/>
        </p:nvGrpSpPr>
        <p:grpSpPr>
          <a:xfrm>
            <a:off x="5960763" y="157325"/>
            <a:ext cx="252200" cy="279550"/>
            <a:chOff x="4295963" y="4660625"/>
            <a:chExt cx="252200" cy="279550"/>
          </a:xfrm>
        </p:grpSpPr>
        <p:sp>
          <p:nvSpPr>
            <p:cNvPr id="381" name="Google Shape;381;p18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8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18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8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18"/>
          <p:cNvSpPr/>
          <p:nvPr/>
        </p:nvSpPr>
        <p:spPr>
          <a:xfrm>
            <a:off x="6392850" y="-403525"/>
            <a:ext cx="886928" cy="815621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" name="Google Shape;386;p1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 1">
  <p:cSld name="BLANK_1_1_1">
    <p:bg>
      <p:bgPr>
        <a:solidFill>
          <a:schemeClr val="accent4"/>
        </a:solidFill>
      </p:bgPr>
    </p:bg>
    <p:spTree>
      <p:nvGrpSpPr>
        <p:cNvPr id="387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19"/>
          <p:cNvSpPr/>
          <p:nvPr/>
        </p:nvSpPr>
        <p:spPr>
          <a:xfrm>
            <a:off x="8085813" y="342395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" name="Google Shape;389;p19"/>
          <p:cNvSpPr txBox="1"/>
          <p:nvPr>
            <p:ph type="title"/>
          </p:nvPr>
        </p:nvSpPr>
        <p:spPr>
          <a:xfrm>
            <a:off x="4017275" y="3609738"/>
            <a:ext cx="4434900" cy="46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90" name="Google Shape;390;p19"/>
          <p:cNvSpPr txBox="1"/>
          <p:nvPr>
            <p:ph idx="1" type="subTitle"/>
          </p:nvPr>
        </p:nvSpPr>
        <p:spPr>
          <a:xfrm>
            <a:off x="4017275" y="1068763"/>
            <a:ext cx="4436700" cy="2541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391" name="Google Shape;391;p1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1_1_1_3">
    <p:spTree>
      <p:nvGrpSpPr>
        <p:cNvPr id="392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p20"/>
          <p:cNvSpPr/>
          <p:nvPr/>
        </p:nvSpPr>
        <p:spPr>
          <a:xfrm rot="-1842127">
            <a:off x="-705121" y="-191832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4" name="Google Shape;394;p20"/>
          <p:cNvGrpSpPr/>
          <p:nvPr/>
        </p:nvGrpSpPr>
        <p:grpSpPr>
          <a:xfrm>
            <a:off x="8416696" y="4403689"/>
            <a:ext cx="767865" cy="830189"/>
            <a:chOff x="-128479" y="3907789"/>
            <a:chExt cx="767865" cy="830189"/>
          </a:xfrm>
        </p:grpSpPr>
        <p:sp>
          <p:nvSpPr>
            <p:cNvPr id="395" name="Google Shape;395;p20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0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0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8" name="Google Shape;398;p20"/>
          <p:cNvSpPr/>
          <p:nvPr/>
        </p:nvSpPr>
        <p:spPr>
          <a:xfrm>
            <a:off x="854050" y="-66512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" name="Google Shape;399;p20"/>
          <p:cNvSpPr/>
          <p:nvPr/>
        </p:nvSpPr>
        <p:spPr>
          <a:xfrm rot="1871850">
            <a:off x="-127448" y="4201573"/>
            <a:ext cx="1894970" cy="1037621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0" name="Google Shape;400;p20"/>
          <p:cNvGrpSpPr/>
          <p:nvPr/>
        </p:nvGrpSpPr>
        <p:grpSpPr>
          <a:xfrm>
            <a:off x="1583602" y="4545438"/>
            <a:ext cx="315649" cy="349878"/>
            <a:chOff x="4846427" y="-66500"/>
            <a:chExt cx="315649" cy="349878"/>
          </a:xfrm>
        </p:grpSpPr>
        <p:sp>
          <p:nvSpPr>
            <p:cNvPr id="401" name="Google Shape;401;p20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0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0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0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5" name="Google Shape;405;p20"/>
          <p:cNvSpPr/>
          <p:nvPr/>
        </p:nvSpPr>
        <p:spPr>
          <a:xfrm rot="7589800">
            <a:off x="8284401" y="-296009"/>
            <a:ext cx="373546" cy="128545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20"/>
          <p:cNvSpPr/>
          <p:nvPr/>
        </p:nvSpPr>
        <p:spPr>
          <a:xfrm rot="650906">
            <a:off x="7923891" y="140016"/>
            <a:ext cx="273772" cy="316203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" name="Google Shape;407;p20"/>
          <p:cNvSpPr txBox="1"/>
          <p:nvPr>
            <p:ph type="title"/>
          </p:nvPr>
        </p:nvSpPr>
        <p:spPr>
          <a:xfrm>
            <a:off x="3048125" y="739800"/>
            <a:ext cx="30291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08" name="Google Shape;408;p20"/>
          <p:cNvSpPr txBox="1"/>
          <p:nvPr>
            <p:ph idx="1" type="subTitle"/>
          </p:nvPr>
        </p:nvSpPr>
        <p:spPr>
          <a:xfrm>
            <a:off x="6239000" y="794100"/>
            <a:ext cx="2177700" cy="719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09" name="Google Shape;409;p20"/>
          <p:cNvSpPr txBox="1"/>
          <p:nvPr>
            <p:ph idx="2" type="title"/>
          </p:nvPr>
        </p:nvSpPr>
        <p:spPr>
          <a:xfrm>
            <a:off x="3048125" y="2130450"/>
            <a:ext cx="30291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0" name="Google Shape;410;p20"/>
          <p:cNvSpPr txBox="1"/>
          <p:nvPr>
            <p:ph idx="3" type="subTitle"/>
          </p:nvPr>
        </p:nvSpPr>
        <p:spPr>
          <a:xfrm>
            <a:off x="6239000" y="2184750"/>
            <a:ext cx="2177700" cy="719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1" name="Google Shape;411;p20"/>
          <p:cNvSpPr txBox="1"/>
          <p:nvPr>
            <p:ph idx="4" type="title"/>
          </p:nvPr>
        </p:nvSpPr>
        <p:spPr>
          <a:xfrm>
            <a:off x="3048125" y="3575400"/>
            <a:ext cx="30291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2" name="Google Shape;412;p20"/>
          <p:cNvSpPr txBox="1"/>
          <p:nvPr>
            <p:ph idx="5" type="subTitle"/>
          </p:nvPr>
        </p:nvSpPr>
        <p:spPr>
          <a:xfrm>
            <a:off x="6239000" y="3629700"/>
            <a:ext cx="2177700" cy="719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3" name="Google Shape;413;p2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3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3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7" name="Google Shape;27;p3"/>
          <p:cNvSpPr/>
          <p:nvPr/>
        </p:nvSpPr>
        <p:spPr>
          <a:xfrm rot="889759">
            <a:off x="7648293" y="-795808"/>
            <a:ext cx="1866274" cy="1551373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8139895" y="4192640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/>
          <p:nvPr/>
        </p:nvSpPr>
        <p:spPr>
          <a:xfrm rot="1579595">
            <a:off x="216948" y="14355"/>
            <a:ext cx="310695" cy="105098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" name="Google Shape;30;p3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31" name="Google Shape;31;p3"/>
            <p:cNvSpPr/>
            <p:nvPr/>
          </p:nvSpPr>
          <p:spPr>
            <a:xfrm>
              <a:off x="8324625" y="5808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8501702" y="4694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8357560" y="2738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8178450" y="3911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8584040" y="895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" name="Google Shape;36;p3"/>
          <p:cNvSpPr/>
          <p:nvPr/>
        </p:nvSpPr>
        <p:spPr>
          <a:xfrm rot="535568">
            <a:off x="8389291" y="4100132"/>
            <a:ext cx="251651" cy="428694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" name="Google Shape;37;p3"/>
          <p:cNvSpPr/>
          <p:nvPr/>
        </p:nvSpPr>
        <p:spPr>
          <a:xfrm rot="1204829">
            <a:off x="-52255" y="-473928"/>
            <a:ext cx="417921" cy="1413700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" name="Google Shape;38;p3"/>
          <p:cNvSpPr/>
          <p:nvPr/>
        </p:nvSpPr>
        <p:spPr>
          <a:xfrm>
            <a:off x="1061450" y="4532265"/>
            <a:ext cx="460758" cy="387467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" name="Google Shape;39;p3"/>
          <p:cNvGrpSpPr/>
          <p:nvPr/>
        </p:nvGrpSpPr>
        <p:grpSpPr>
          <a:xfrm>
            <a:off x="1985746" y="46070"/>
            <a:ext cx="420045" cy="373712"/>
            <a:chOff x="295547" y="4265443"/>
            <a:chExt cx="483087" cy="429801"/>
          </a:xfrm>
        </p:grpSpPr>
        <p:sp>
          <p:nvSpPr>
            <p:cNvPr id="40" name="Google Shape;40;p3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3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42;p3"/>
          <p:cNvSpPr/>
          <p:nvPr/>
        </p:nvSpPr>
        <p:spPr>
          <a:xfrm flipH="1" rot="-31007">
            <a:off x="250301" y="4816747"/>
            <a:ext cx="376745" cy="382689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" name="Google Shape;43;p3"/>
          <p:cNvSpPr/>
          <p:nvPr/>
        </p:nvSpPr>
        <p:spPr>
          <a:xfrm flipH="1" rot="-31007">
            <a:off x="-84679" y="4514243"/>
            <a:ext cx="1035617" cy="687643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" name="Google Shape;44;p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2">
  <p:cSld name="BLANK_1_1_1_1_1_1_3_1">
    <p:spTree>
      <p:nvGrpSpPr>
        <p:cNvPr id="414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21"/>
          <p:cNvSpPr txBox="1"/>
          <p:nvPr>
            <p:ph type="title"/>
          </p:nvPr>
        </p:nvSpPr>
        <p:spPr>
          <a:xfrm>
            <a:off x="727763" y="2777458"/>
            <a:ext cx="35379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6" name="Google Shape;416;p21"/>
          <p:cNvSpPr txBox="1"/>
          <p:nvPr>
            <p:ph idx="1" type="subTitle"/>
          </p:nvPr>
        </p:nvSpPr>
        <p:spPr>
          <a:xfrm>
            <a:off x="727313" y="3295544"/>
            <a:ext cx="35388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7" name="Google Shape;417;p21"/>
          <p:cNvSpPr txBox="1"/>
          <p:nvPr>
            <p:ph idx="2" type="title"/>
          </p:nvPr>
        </p:nvSpPr>
        <p:spPr>
          <a:xfrm>
            <a:off x="4881938" y="2777456"/>
            <a:ext cx="3534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0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8" name="Google Shape;418;p21"/>
          <p:cNvSpPr txBox="1"/>
          <p:nvPr>
            <p:ph idx="3" type="subTitle"/>
          </p:nvPr>
        </p:nvSpPr>
        <p:spPr>
          <a:xfrm>
            <a:off x="4881488" y="3295559"/>
            <a:ext cx="35352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9" name="Google Shape;419;p21"/>
          <p:cNvSpPr txBox="1"/>
          <p:nvPr>
            <p:ph idx="4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420" name="Google Shape;420;p21"/>
          <p:cNvSpPr/>
          <p:nvPr/>
        </p:nvSpPr>
        <p:spPr>
          <a:xfrm rot="-3030967">
            <a:off x="-750782" y="4378761"/>
            <a:ext cx="1951206" cy="113815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1" name="Google Shape;421;p21"/>
          <p:cNvGrpSpPr/>
          <p:nvPr/>
        </p:nvGrpSpPr>
        <p:grpSpPr>
          <a:xfrm>
            <a:off x="241512" y="4543626"/>
            <a:ext cx="1219992" cy="1237898"/>
            <a:chOff x="727287" y="3991176"/>
            <a:chExt cx="1219992" cy="1237898"/>
          </a:xfrm>
        </p:grpSpPr>
        <p:sp>
          <p:nvSpPr>
            <p:cNvPr id="422" name="Google Shape;422;p21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1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1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1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" name="Google Shape;426;p21"/>
          <p:cNvSpPr/>
          <p:nvPr/>
        </p:nvSpPr>
        <p:spPr>
          <a:xfrm>
            <a:off x="-657225" y="-356068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7" name="Google Shape;427;p21"/>
          <p:cNvGrpSpPr/>
          <p:nvPr/>
        </p:nvGrpSpPr>
        <p:grpSpPr>
          <a:xfrm>
            <a:off x="-677022" y="1099313"/>
            <a:ext cx="1270599" cy="1053621"/>
            <a:chOff x="-142022" y="90588"/>
            <a:chExt cx="1270599" cy="1053621"/>
          </a:xfrm>
        </p:grpSpPr>
        <p:sp>
          <p:nvSpPr>
            <p:cNvPr id="428" name="Google Shape;428;p2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2" name="Google Shape;442;p21"/>
          <p:cNvSpPr/>
          <p:nvPr/>
        </p:nvSpPr>
        <p:spPr>
          <a:xfrm rot="-2048291">
            <a:off x="1348950" y="-298112"/>
            <a:ext cx="386656" cy="586360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" name="Google Shape;443;p21"/>
          <p:cNvSpPr/>
          <p:nvPr/>
        </p:nvSpPr>
        <p:spPr>
          <a:xfrm rot="487433">
            <a:off x="7938703" y="282301"/>
            <a:ext cx="1723646" cy="943810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4" name="Google Shape;444;p21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445" name="Google Shape;445;p21"/>
            <p:cNvSpPr/>
            <p:nvPr/>
          </p:nvSpPr>
          <p:spPr>
            <a:xfrm>
              <a:off x="8397875" y="34884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1"/>
            <p:cNvSpPr/>
            <p:nvPr/>
          </p:nvSpPr>
          <p:spPr>
            <a:xfrm>
              <a:off x="8574952" y="23740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1"/>
            <p:cNvSpPr/>
            <p:nvPr/>
          </p:nvSpPr>
          <p:spPr>
            <a:xfrm>
              <a:off x="8430810" y="4179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1"/>
            <p:cNvSpPr/>
            <p:nvPr/>
          </p:nvSpPr>
          <p:spPr>
            <a:xfrm>
              <a:off x="8251700" y="15916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1"/>
            <p:cNvSpPr/>
            <p:nvPr/>
          </p:nvSpPr>
          <p:spPr>
            <a:xfrm>
              <a:off x="8657290" y="-142503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0" name="Google Shape;450;p21"/>
          <p:cNvSpPr/>
          <p:nvPr/>
        </p:nvSpPr>
        <p:spPr>
          <a:xfrm>
            <a:off x="8722895" y="3127890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" name="Google Shape;451;p21"/>
          <p:cNvSpPr/>
          <p:nvPr/>
        </p:nvSpPr>
        <p:spPr>
          <a:xfrm>
            <a:off x="8544263" y="2812238"/>
            <a:ext cx="737885" cy="781680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" name="Google Shape;452;p21"/>
          <p:cNvSpPr/>
          <p:nvPr/>
        </p:nvSpPr>
        <p:spPr>
          <a:xfrm>
            <a:off x="8720663" y="4931366"/>
            <a:ext cx="376730" cy="382673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" name="Google Shape;453;p21"/>
          <p:cNvSpPr/>
          <p:nvPr/>
        </p:nvSpPr>
        <p:spPr>
          <a:xfrm>
            <a:off x="8395413" y="4628825"/>
            <a:ext cx="1035575" cy="687615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" name="Google Shape;454;p21"/>
          <p:cNvSpPr/>
          <p:nvPr/>
        </p:nvSpPr>
        <p:spPr>
          <a:xfrm>
            <a:off x="3335325" y="4629150"/>
            <a:ext cx="886928" cy="815621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5" name="Google Shape;455;p21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456" name="Google Shape;456;p21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1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1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1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1"/>
          <p:cNvSpPr/>
          <p:nvPr/>
        </p:nvSpPr>
        <p:spPr>
          <a:xfrm>
            <a:off x="5158600" y="157333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" name="Google Shape;461;p21"/>
          <p:cNvSpPr/>
          <p:nvPr/>
        </p:nvSpPr>
        <p:spPr>
          <a:xfrm>
            <a:off x="260200" y="265000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" name="Google Shape;462;p2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10">
    <p:spTree>
      <p:nvGrpSpPr>
        <p:cNvPr id="463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22"/>
          <p:cNvSpPr/>
          <p:nvPr/>
        </p:nvSpPr>
        <p:spPr>
          <a:xfrm flipH="1">
            <a:off x="-221367" y="36218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65" name="Google Shape;465;p22"/>
          <p:cNvGrpSpPr/>
          <p:nvPr/>
        </p:nvGrpSpPr>
        <p:grpSpPr>
          <a:xfrm flipH="1" rot="-9323888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466" name="Google Shape;466;p2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0" name="Google Shape;480;p22"/>
          <p:cNvSpPr/>
          <p:nvPr/>
        </p:nvSpPr>
        <p:spPr>
          <a:xfrm flipH="1" rot="5102664">
            <a:off x="7962354" y="4127698"/>
            <a:ext cx="1216489" cy="1121459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1" name="Google Shape;481;p22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482" name="Google Shape;482;p22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2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2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2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6" name="Google Shape;486;p22"/>
          <p:cNvSpPr/>
          <p:nvPr/>
        </p:nvSpPr>
        <p:spPr>
          <a:xfrm>
            <a:off x="-457600" y="4151813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2"/>
          <p:cNvSpPr/>
          <p:nvPr/>
        </p:nvSpPr>
        <p:spPr>
          <a:xfrm rot="5665102">
            <a:off x="8339758" y="-407010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2"/>
          <p:cNvSpPr/>
          <p:nvPr/>
        </p:nvSpPr>
        <p:spPr>
          <a:xfrm rot="4497319">
            <a:off x="8229920" y="-70421"/>
            <a:ext cx="373560" cy="128550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9" name="Google Shape;489;p22"/>
          <p:cNvGrpSpPr/>
          <p:nvPr/>
        </p:nvGrpSpPr>
        <p:grpSpPr>
          <a:xfrm flipH="1" rot="457519">
            <a:off x="661330" y="4531786"/>
            <a:ext cx="878904" cy="1093489"/>
            <a:chOff x="-82549" y="4170315"/>
            <a:chExt cx="878866" cy="1093442"/>
          </a:xfrm>
        </p:grpSpPr>
        <p:sp>
          <p:nvSpPr>
            <p:cNvPr id="490" name="Google Shape;490;p22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2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2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3" name="Google Shape;493;p22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494" name="Google Shape;494;p22"/>
          <p:cNvSpPr txBox="1"/>
          <p:nvPr>
            <p:ph idx="2" type="title"/>
          </p:nvPr>
        </p:nvSpPr>
        <p:spPr>
          <a:xfrm>
            <a:off x="1098400" y="3348825"/>
            <a:ext cx="22125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95" name="Google Shape;495;p22"/>
          <p:cNvSpPr txBox="1"/>
          <p:nvPr>
            <p:ph idx="3" type="title"/>
          </p:nvPr>
        </p:nvSpPr>
        <p:spPr>
          <a:xfrm>
            <a:off x="1538050" y="2484891"/>
            <a:ext cx="13332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96" name="Google Shape;496;p22"/>
          <p:cNvSpPr txBox="1"/>
          <p:nvPr>
            <p:ph idx="1" type="subTitle"/>
          </p:nvPr>
        </p:nvSpPr>
        <p:spPr>
          <a:xfrm>
            <a:off x="1098400" y="3777900"/>
            <a:ext cx="22125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97" name="Google Shape;497;p22"/>
          <p:cNvSpPr txBox="1"/>
          <p:nvPr>
            <p:ph idx="4" type="title"/>
          </p:nvPr>
        </p:nvSpPr>
        <p:spPr>
          <a:xfrm>
            <a:off x="3465744" y="3348825"/>
            <a:ext cx="22125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98" name="Google Shape;498;p22"/>
          <p:cNvSpPr txBox="1"/>
          <p:nvPr>
            <p:ph idx="5" type="title"/>
          </p:nvPr>
        </p:nvSpPr>
        <p:spPr>
          <a:xfrm>
            <a:off x="3905394" y="2523900"/>
            <a:ext cx="1333200" cy="51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99" name="Google Shape;499;p22"/>
          <p:cNvSpPr txBox="1"/>
          <p:nvPr>
            <p:ph idx="6" type="subTitle"/>
          </p:nvPr>
        </p:nvSpPr>
        <p:spPr>
          <a:xfrm>
            <a:off x="3465744" y="3777900"/>
            <a:ext cx="22125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0" name="Google Shape;500;p22"/>
          <p:cNvSpPr txBox="1"/>
          <p:nvPr>
            <p:ph idx="7" type="title"/>
          </p:nvPr>
        </p:nvSpPr>
        <p:spPr>
          <a:xfrm>
            <a:off x="5937650" y="3348825"/>
            <a:ext cx="22125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01" name="Google Shape;501;p22"/>
          <p:cNvSpPr txBox="1"/>
          <p:nvPr>
            <p:ph idx="8" type="title"/>
          </p:nvPr>
        </p:nvSpPr>
        <p:spPr>
          <a:xfrm>
            <a:off x="6377300" y="2523900"/>
            <a:ext cx="1333200" cy="51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02" name="Google Shape;502;p22"/>
          <p:cNvSpPr txBox="1"/>
          <p:nvPr>
            <p:ph idx="9" type="subTitle"/>
          </p:nvPr>
        </p:nvSpPr>
        <p:spPr>
          <a:xfrm>
            <a:off x="5937650" y="3777900"/>
            <a:ext cx="22125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3" name="Google Shape;503;p2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3">
  <p:cSld name="CUSTOM_10_1">
    <p:spTree>
      <p:nvGrpSpPr>
        <p:cNvPr id="504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3"/>
          <p:cNvSpPr/>
          <p:nvPr/>
        </p:nvSpPr>
        <p:spPr>
          <a:xfrm flipH="1">
            <a:off x="-221367" y="36218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6" name="Google Shape;506;p23"/>
          <p:cNvGrpSpPr/>
          <p:nvPr/>
        </p:nvGrpSpPr>
        <p:grpSpPr>
          <a:xfrm flipH="1" rot="-9323888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507" name="Google Shape;507;p23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3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3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3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3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3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3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3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3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3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3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3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3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3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23"/>
          <p:cNvSpPr/>
          <p:nvPr/>
        </p:nvSpPr>
        <p:spPr>
          <a:xfrm flipH="1" rot="5102664">
            <a:off x="7962354" y="4127698"/>
            <a:ext cx="1216489" cy="1121459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2" name="Google Shape;522;p23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523" name="Google Shape;523;p23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3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3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3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23"/>
          <p:cNvSpPr/>
          <p:nvPr/>
        </p:nvSpPr>
        <p:spPr>
          <a:xfrm>
            <a:off x="-457600" y="4151813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" name="Google Shape;528;p23"/>
          <p:cNvSpPr/>
          <p:nvPr/>
        </p:nvSpPr>
        <p:spPr>
          <a:xfrm rot="5665102">
            <a:off x="8339758" y="-407010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" name="Google Shape;529;p23"/>
          <p:cNvSpPr/>
          <p:nvPr/>
        </p:nvSpPr>
        <p:spPr>
          <a:xfrm rot="4497319">
            <a:off x="8229920" y="-70421"/>
            <a:ext cx="373560" cy="128550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0" name="Google Shape;530;p23"/>
          <p:cNvGrpSpPr/>
          <p:nvPr/>
        </p:nvGrpSpPr>
        <p:grpSpPr>
          <a:xfrm flipH="1" rot="457519">
            <a:off x="661330" y="4531786"/>
            <a:ext cx="878904" cy="1093489"/>
            <a:chOff x="-82549" y="4170315"/>
            <a:chExt cx="878866" cy="1093442"/>
          </a:xfrm>
        </p:grpSpPr>
        <p:sp>
          <p:nvSpPr>
            <p:cNvPr id="531" name="Google Shape;531;p23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3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3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4" name="Google Shape;534;p23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535" name="Google Shape;535;p23"/>
          <p:cNvSpPr txBox="1"/>
          <p:nvPr>
            <p:ph idx="2" type="title"/>
          </p:nvPr>
        </p:nvSpPr>
        <p:spPr>
          <a:xfrm>
            <a:off x="731047" y="2505226"/>
            <a:ext cx="3749100" cy="502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36" name="Google Shape;536;p23"/>
          <p:cNvSpPr txBox="1"/>
          <p:nvPr>
            <p:ph idx="1" type="subTitle"/>
          </p:nvPr>
        </p:nvSpPr>
        <p:spPr>
          <a:xfrm>
            <a:off x="732247" y="3028351"/>
            <a:ext cx="3746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37" name="Google Shape;537;p23"/>
          <p:cNvSpPr txBox="1"/>
          <p:nvPr>
            <p:ph idx="3" type="title"/>
          </p:nvPr>
        </p:nvSpPr>
        <p:spPr>
          <a:xfrm>
            <a:off x="4663854" y="2504026"/>
            <a:ext cx="3749100" cy="50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38" name="Google Shape;538;p23"/>
          <p:cNvSpPr txBox="1"/>
          <p:nvPr>
            <p:ph idx="4" type="subTitle"/>
          </p:nvPr>
        </p:nvSpPr>
        <p:spPr>
          <a:xfrm>
            <a:off x="4665054" y="3028351"/>
            <a:ext cx="3746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39" name="Google Shape;539;p2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 1">
  <p:cSld name="CUSTOM_14">
    <p:spTree>
      <p:nvGrpSpPr>
        <p:cNvPr id="540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24"/>
          <p:cNvSpPr/>
          <p:nvPr/>
        </p:nvSpPr>
        <p:spPr>
          <a:xfrm flipH="1" rot="1086392">
            <a:off x="8214641" y="-450654"/>
            <a:ext cx="1951186" cy="1138140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2" name="Google Shape;542;p24"/>
          <p:cNvGrpSpPr/>
          <p:nvPr/>
        </p:nvGrpSpPr>
        <p:grpSpPr>
          <a:xfrm>
            <a:off x="7374466" y="-1062275"/>
            <a:ext cx="1383680" cy="1443733"/>
            <a:chOff x="8085816" y="1478000"/>
            <a:chExt cx="1383680" cy="1443733"/>
          </a:xfrm>
        </p:grpSpPr>
        <p:sp>
          <p:nvSpPr>
            <p:cNvPr id="543" name="Google Shape;543;p2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7" name="Google Shape;547;p24"/>
          <p:cNvSpPr/>
          <p:nvPr/>
        </p:nvSpPr>
        <p:spPr>
          <a:xfrm>
            <a:off x="235375" y="1172575"/>
            <a:ext cx="416652" cy="35037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" name="Google Shape;548;p24"/>
          <p:cNvSpPr/>
          <p:nvPr/>
        </p:nvSpPr>
        <p:spPr>
          <a:xfrm rot="292123">
            <a:off x="8594583" y="2359273"/>
            <a:ext cx="307707" cy="803619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9" name="Google Shape;549;p24"/>
          <p:cNvGrpSpPr/>
          <p:nvPr/>
        </p:nvGrpSpPr>
        <p:grpSpPr>
          <a:xfrm>
            <a:off x="254155" y="4440810"/>
            <a:ext cx="518742" cy="618388"/>
            <a:chOff x="2636175" y="248775"/>
            <a:chExt cx="422325" cy="503450"/>
          </a:xfrm>
        </p:grpSpPr>
        <p:sp>
          <p:nvSpPr>
            <p:cNvPr id="550" name="Google Shape;550;p24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4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4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4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4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5" name="Google Shape;555;p24"/>
          <p:cNvSpPr/>
          <p:nvPr/>
        </p:nvSpPr>
        <p:spPr>
          <a:xfrm rot="-1251821">
            <a:off x="239493" y="231567"/>
            <a:ext cx="408398" cy="442029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4"/>
          <p:cNvSpPr txBox="1"/>
          <p:nvPr>
            <p:ph type="title"/>
          </p:nvPr>
        </p:nvSpPr>
        <p:spPr>
          <a:xfrm>
            <a:off x="4643275" y="3863727"/>
            <a:ext cx="37875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557" name="Google Shape;557;p2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">
    <p:bg>
      <p:bgPr>
        <a:solidFill>
          <a:schemeClr val="accent2"/>
        </a:solidFill>
      </p:bgPr>
    </p:bg>
    <p:spTree>
      <p:nvGrpSpPr>
        <p:cNvPr id="558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9" name="Google Shape;559;p25"/>
          <p:cNvGrpSpPr/>
          <p:nvPr/>
        </p:nvGrpSpPr>
        <p:grpSpPr>
          <a:xfrm>
            <a:off x="52449" y="4344351"/>
            <a:ext cx="1219992" cy="1237898"/>
            <a:chOff x="727287" y="3991176"/>
            <a:chExt cx="1219992" cy="1237898"/>
          </a:xfrm>
        </p:grpSpPr>
        <p:sp>
          <p:nvSpPr>
            <p:cNvPr id="560" name="Google Shape;560;p25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5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5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5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4" name="Google Shape;564;p25"/>
          <p:cNvSpPr/>
          <p:nvPr/>
        </p:nvSpPr>
        <p:spPr>
          <a:xfrm flipH="1" rot="-5665102">
            <a:off x="318493" y="-271848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5"/>
          <p:cNvSpPr/>
          <p:nvPr/>
        </p:nvSpPr>
        <p:spPr>
          <a:xfrm rot="7898116">
            <a:off x="7817731" y="4003289"/>
            <a:ext cx="1395719" cy="102588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5"/>
          <p:cNvSpPr/>
          <p:nvPr/>
        </p:nvSpPr>
        <p:spPr>
          <a:xfrm rot="8586844">
            <a:off x="8284579" y="3711233"/>
            <a:ext cx="386635" cy="586327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5"/>
          <p:cNvSpPr/>
          <p:nvPr/>
        </p:nvSpPr>
        <p:spPr>
          <a:xfrm rot="-8506666">
            <a:off x="1609714" y="-264675"/>
            <a:ext cx="1004153" cy="1024653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8" name="Google Shape;568;p25"/>
          <p:cNvGrpSpPr/>
          <p:nvPr/>
        </p:nvGrpSpPr>
        <p:grpSpPr>
          <a:xfrm rot="-9849415">
            <a:off x="8031665" y="1279281"/>
            <a:ext cx="1270582" cy="1053607"/>
            <a:chOff x="-142022" y="90588"/>
            <a:chExt cx="1270599" cy="1053621"/>
          </a:xfrm>
        </p:grpSpPr>
        <p:sp>
          <p:nvSpPr>
            <p:cNvPr id="569" name="Google Shape;569;p2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3" name="Google Shape;583;p25"/>
          <p:cNvSpPr/>
          <p:nvPr/>
        </p:nvSpPr>
        <p:spPr>
          <a:xfrm flipH="1" rot="-3975368">
            <a:off x="388478" y="-4477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5"/>
          <p:cNvSpPr/>
          <p:nvPr/>
        </p:nvSpPr>
        <p:spPr>
          <a:xfrm rot="-466267">
            <a:off x="7124893" y="-198141"/>
            <a:ext cx="1951125" cy="1138104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5"/>
          <p:cNvSpPr/>
          <p:nvPr/>
        </p:nvSpPr>
        <p:spPr>
          <a:xfrm flipH="1" rot="-5400000">
            <a:off x="4234783" y="444860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5"/>
          <p:cNvSpPr/>
          <p:nvPr/>
        </p:nvSpPr>
        <p:spPr>
          <a:xfrm>
            <a:off x="5142900" y="4603650"/>
            <a:ext cx="445086" cy="471456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5"/>
          <p:cNvSpPr txBox="1"/>
          <p:nvPr>
            <p:ph type="title"/>
          </p:nvPr>
        </p:nvSpPr>
        <p:spPr>
          <a:xfrm>
            <a:off x="1651200" y="1609525"/>
            <a:ext cx="5841600" cy="11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588" name="Google Shape;588;p25"/>
          <p:cNvSpPr txBox="1"/>
          <p:nvPr>
            <p:ph idx="1" type="subTitle"/>
          </p:nvPr>
        </p:nvSpPr>
        <p:spPr>
          <a:xfrm>
            <a:off x="2400600" y="2900975"/>
            <a:ext cx="43428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89" name="Google Shape;589;p2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6">
    <p:spTree>
      <p:nvGrpSpPr>
        <p:cNvPr id="590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26"/>
          <p:cNvSpPr/>
          <p:nvPr/>
        </p:nvSpPr>
        <p:spPr>
          <a:xfrm>
            <a:off x="67650" y="4191200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2" name="Google Shape;592;p26"/>
          <p:cNvGrpSpPr/>
          <p:nvPr/>
        </p:nvGrpSpPr>
        <p:grpSpPr>
          <a:xfrm>
            <a:off x="1" y="-231410"/>
            <a:ext cx="878866" cy="1093442"/>
            <a:chOff x="-82549" y="4170315"/>
            <a:chExt cx="878866" cy="1093442"/>
          </a:xfrm>
        </p:grpSpPr>
        <p:sp>
          <p:nvSpPr>
            <p:cNvPr id="593" name="Google Shape;593;p26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6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6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6" name="Google Shape;596;p26"/>
          <p:cNvSpPr/>
          <p:nvPr/>
        </p:nvSpPr>
        <p:spPr>
          <a:xfrm rot="5665102">
            <a:off x="8371833" y="4074790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3975368">
            <a:off x="8301855" y="430186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8" name="Google Shape;598;p26"/>
          <p:cNvGrpSpPr/>
          <p:nvPr/>
        </p:nvGrpSpPr>
        <p:grpSpPr>
          <a:xfrm>
            <a:off x="1243027" y="4481788"/>
            <a:ext cx="315649" cy="349878"/>
            <a:chOff x="4846427" y="-66500"/>
            <a:chExt cx="315649" cy="349878"/>
          </a:xfrm>
        </p:grpSpPr>
        <p:sp>
          <p:nvSpPr>
            <p:cNvPr id="599" name="Google Shape;599;p26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6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6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6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3" name="Google Shape;603;p26"/>
          <p:cNvSpPr/>
          <p:nvPr/>
        </p:nvSpPr>
        <p:spPr>
          <a:xfrm rot="650906">
            <a:off x="8279816" y="3974241"/>
            <a:ext cx="273772" cy="316203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" name="Google Shape;604;p26"/>
          <p:cNvSpPr/>
          <p:nvPr/>
        </p:nvSpPr>
        <p:spPr>
          <a:xfrm rot="3048824">
            <a:off x="7910056" y="-218046"/>
            <a:ext cx="1157143" cy="1066703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5" name="Google Shape;605;p26"/>
          <p:cNvGrpSpPr/>
          <p:nvPr/>
        </p:nvGrpSpPr>
        <p:grpSpPr>
          <a:xfrm>
            <a:off x="7487600" y="50221"/>
            <a:ext cx="595931" cy="530198"/>
            <a:chOff x="5927388" y="663096"/>
            <a:chExt cx="595931" cy="530198"/>
          </a:xfrm>
        </p:grpSpPr>
        <p:sp>
          <p:nvSpPr>
            <p:cNvPr id="606" name="Google Shape;606;p2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8" name="Google Shape;608;p26"/>
          <p:cNvGrpSpPr/>
          <p:nvPr/>
        </p:nvGrpSpPr>
        <p:grpSpPr>
          <a:xfrm rot="-2349600">
            <a:off x="3997191" y="-572044"/>
            <a:ext cx="1270623" cy="1053641"/>
            <a:chOff x="-142022" y="90588"/>
            <a:chExt cx="1270599" cy="1053621"/>
          </a:xfrm>
        </p:grpSpPr>
        <p:sp>
          <p:nvSpPr>
            <p:cNvPr id="609" name="Google Shape;609;p26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3" name="Google Shape;623;p26"/>
          <p:cNvSpPr txBox="1"/>
          <p:nvPr>
            <p:ph type="title"/>
          </p:nvPr>
        </p:nvSpPr>
        <p:spPr>
          <a:xfrm>
            <a:off x="1912038" y="1637425"/>
            <a:ext cx="1665300" cy="75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24" name="Google Shape;624;p26"/>
          <p:cNvSpPr txBox="1"/>
          <p:nvPr>
            <p:ph idx="1" type="subTitle"/>
          </p:nvPr>
        </p:nvSpPr>
        <p:spPr>
          <a:xfrm>
            <a:off x="846438" y="2393075"/>
            <a:ext cx="2730900" cy="111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25" name="Google Shape;625;p2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7">
    <p:spTree>
      <p:nvGrpSpPr>
        <p:cNvPr id="626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p27"/>
          <p:cNvSpPr/>
          <p:nvPr/>
        </p:nvSpPr>
        <p:spPr>
          <a:xfrm rot="-5102664">
            <a:off x="-106610" y="4127698"/>
            <a:ext cx="1216489" cy="1121459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8" name="Google Shape;628;p27"/>
          <p:cNvGrpSpPr/>
          <p:nvPr/>
        </p:nvGrpSpPr>
        <p:grpSpPr>
          <a:xfrm>
            <a:off x="411652" y="3991575"/>
            <a:ext cx="315649" cy="349878"/>
            <a:chOff x="488377" y="2897975"/>
            <a:chExt cx="315649" cy="349878"/>
          </a:xfrm>
        </p:grpSpPr>
        <p:sp>
          <p:nvSpPr>
            <p:cNvPr id="629" name="Google Shape;629;p27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7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7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7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3" name="Google Shape;633;p27"/>
          <p:cNvSpPr/>
          <p:nvPr/>
        </p:nvSpPr>
        <p:spPr>
          <a:xfrm rot="8749359">
            <a:off x="7960748" y="-600192"/>
            <a:ext cx="1444172" cy="147373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 rot="7898116">
            <a:off x="7878856" y="4090701"/>
            <a:ext cx="1395719" cy="102588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8609375" y="47876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 flipH="1" rot="-5641596">
            <a:off x="425340" y="-397122"/>
            <a:ext cx="339869" cy="116956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 flipH="1" rot="-4974102">
            <a:off x="479070" y="-244395"/>
            <a:ext cx="373546" cy="1285452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 rot="-1310044">
            <a:off x="437453" y="473940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 txBox="1"/>
          <p:nvPr>
            <p:ph type="title"/>
          </p:nvPr>
        </p:nvSpPr>
        <p:spPr>
          <a:xfrm>
            <a:off x="5494638" y="1615525"/>
            <a:ext cx="1929300" cy="77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40" name="Google Shape;640;p27"/>
          <p:cNvSpPr txBox="1"/>
          <p:nvPr>
            <p:ph idx="1" type="subTitle"/>
          </p:nvPr>
        </p:nvSpPr>
        <p:spPr>
          <a:xfrm>
            <a:off x="5494638" y="2393075"/>
            <a:ext cx="2730900" cy="111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1" name="Google Shape;641;p2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8">
    <p:spTree>
      <p:nvGrpSpPr>
        <p:cNvPr id="642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28"/>
          <p:cNvSpPr txBox="1"/>
          <p:nvPr>
            <p:ph type="title"/>
          </p:nvPr>
        </p:nvSpPr>
        <p:spPr>
          <a:xfrm>
            <a:off x="2579913" y="1598076"/>
            <a:ext cx="1665300" cy="7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44" name="Google Shape;644;p28"/>
          <p:cNvSpPr txBox="1"/>
          <p:nvPr>
            <p:ph idx="1" type="subTitle"/>
          </p:nvPr>
        </p:nvSpPr>
        <p:spPr>
          <a:xfrm>
            <a:off x="1514313" y="2393063"/>
            <a:ext cx="2730900" cy="111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5" name="Google Shape;645;p28"/>
          <p:cNvSpPr/>
          <p:nvPr/>
        </p:nvSpPr>
        <p:spPr>
          <a:xfrm rot="-8933533">
            <a:off x="-76041" y="4242723"/>
            <a:ext cx="1894979" cy="1037626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6" name="Google Shape;646;p28"/>
          <p:cNvGrpSpPr/>
          <p:nvPr/>
        </p:nvGrpSpPr>
        <p:grpSpPr>
          <a:xfrm>
            <a:off x="1339077" y="4508013"/>
            <a:ext cx="315649" cy="349878"/>
            <a:chOff x="4846427" y="-66500"/>
            <a:chExt cx="315649" cy="349878"/>
          </a:xfrm>
        </p:grpSpPr>
        <p:sp>
          <p:nvSpPr>
            <p:cNvPr id="647" name="Google Shape;647;p28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1" name="Google Shape;651;p28"/>
          <p:cNvGrpSpPr/>
          <p:nvPr/>
        </p:nvGrpSpPr>
        <p:grpSpPr>
          <a:xfrm flipH="1" rot="-1308085">
            <a:off x="-87938" y="-157474"/>
            <a:ext cx="878888" cy="1093469"/>
            <a:chOff x="-82549" y="4170315"/>
            <a:chExt cx="878866" cy="1093442"/>
          </a:xfrm>
        </p:grpSpPr>
        <p:sp>
          <p:nvSpPr>
            <p:cNvPr id="652" name="Google Shape;652;p28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8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8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55" name="Google Shape;655;p28"/>
          <p:cNvSpPr/>
          <p:nvPr/>
        </p:nvSpPr>
        <p:spPr>
          <a:xfrm rot="487906">
            <a:off x="628211" y="924795"/>
            <a:ext cx="269254" cy="481859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8"/>
          <p:cNvSpPr/>
          <p:nvPr/>
        </p:nvSpPr>
        <p:spPr>
          <a:xfrm flipH="1" rot="10800000">
            <a:off x="7956081" y="4418490"/>
            <a:ext cx="1264599" cy="929507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8"/>
          <p:cNvSpPr/>
          <p:nvPr/>
        </p:nvSpPr>
        <p:spPr>
          <a:xfrm rot="399774">
            <a:off x="8152739" y="3414125"/>
            <a:ext cx="394943" cy="33214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8"/>
          <p:cNvSpPr/>
          <p:nvPr/>
        </p:nvSpPr>
        <p:spPr>
          <a:xfrm rot="-7290801">
            <a:off x="8009808" y="-160011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59" name="Google Shape;659;p28"/>
          <p:cNvGrpSpPr/>
          <p:nvPr/>
        </p:nvGrpSpPr>
        <p:grpSpPr>
          <a:xfrm>
            <a:off x="8346847" y="747393"/>
            <a:ext cx="483087" cy="429801"/>
            <a:chOff x="1101247" y="2686593"/>
            <a:chExt cx="483087" cy="429801"/>
          </a:xfrm>
        </p:grpSpPr>
        <p:sp>
          <p:nvSpPr>
            <p:cNvPr id="660" name="Google Shape;660;p28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8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2" name="Google Shape;662;p28"/>
          <p:cNvSpPr/>
          <p:nvPr/>
        </p:nvSpPr>
        <p:spPr>
          <a:xfrm rot="10800000">
            <a:off x="4434307" y="-87312"/>
            <a:ext cx="376730" cy="382673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8"/>
          <p:cNvSpPr/>
          <p:nvPr/>
        </p:nvSpPr>
        <p:spPr>
          <a:xfrm rot="10800000">
            <a:off x="4100713" y="-89712"/>
            <a:ext cx="1035575" cy="687615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8_1">
    <p:bg>
      <p:bgPr>
        <a:solidFill>
          <a:schemeClr val="accent4"/>
        </a:solidFill>
      </p:bgPr>
    </p:bg>
    <p:spTree>
      <p:nvGrpSpPr>
        <p:cNvPr id="665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29"/>
          <p:cNvSpPr/>
          <p:nvPr/>
        </p:nvSpPr>
        <p:spPr>
          <a:xfrm rot="8586844">
            <a:off x="8284579" y="3711233"/>
            <a:ext cx="386635" cy="586327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" name="Google Shape;667;p29"/>
          <p:cNvSpPr/>
          <p:nvPr/>
        </p:nvSpPr>
        <p:spPr>
          <a:xfrm>
            <a:off x="5142900" y="4603650"/>
            <a:ext cx="445086" cy="471456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" name="Google Shape;668;p29"/>
          <p:cNvSpPr txBox="1"/>
          <p:nvPr>
            <p:ph type="title"/>
          </p:nvPr>
        </p:nvSpPr>
        <p:spPr>
          <a:xfrm>
            <a:off x="4089600" y="1749668"/>
            <a:ext cx="4342800" cy="1097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669" name="Google Shape;669;p29"/>
          <p:cNvSpPr txBox="1"/>
          <p:nvPr>
            <p:ph idx="1" type="subTitle"/>
          </p:nvPr>
        </p:nvSpPr>
        <p:spPr>
          <a:xfrm>
            <a:off x="4089600" y="2845132"/>
            <a:ext cx="43428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670" name="Google Shape;670;p2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71" name="Google Shape;671;p29"/>
          <p:cNvSpPr/>
          <p:nvPr/>
        </p:nvSpPr>
        <p:spPr>
          <a:xfrm rot="-8506666">
            <a:off x="8383814" y="-402675"/>
            <a:ext cx="1004153" cy="1024653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2" name="Google Shape;672;p29"/>
          <p:cNvGrpSpPr/>
          <p:nvPr/>
        </p:nvGrpSpPr>
        <p:grpSpPr>
          <a:xfrm rot="-9849415">
            <a:off x="6706990" y="-293769"/>
            <a:ext cx="1270582" cy="1053607"/>
            <a:chOff x="-142022" y="90588"/>
            <a:chExt cx="1270599" cy="1053621"/>
          </a:xfrm>
        </p:grpSpPr>
        <p:sp>
          <p:nvSpPr>
            <p:cNvPr id="673" name="Google Shape;673;p29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9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9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9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9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9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9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9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9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9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9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9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9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9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7" name="Google Shape;687;p29"/>
          <p:cNvSpPr/>
          <p:nvPr/>
        </p:nvSpPr>
        <p:spPr>
          <a:xfrm flipH="1" rot="-5400000">
            <a:off x="5025358" y="-533096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29"/>
          <p:cNvSpPr/>
          <p:nvPr/>
        </p:nvSpPr>
        <p:spPr>
          <a:xfrm rot="-466267">
            <a:off x="7691393" y="4522296"/>
            <a:ext cx="1951125" cy="1138104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2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CUSTOM_8_1_1">
    <p:bg>
      <p:bgPr>
        <a:solidFill>
          <a:schemeClr val="accent4"/>
        </a:solidFill>
      </p:bgPr>
    </p:bg>
    <p:spTree>
      <p:nvGrpSpPr>
        <p:cNvPr id="690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1" name="Google Shape;691;p3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92" name="Google Shape;692;p30"/>
          <p:cNvSpPr/>
          <p:nvPr/>
        </p:nvSpPr>
        <p:spPr>
          <a:xfrm rot="8586844">
            <a:off x="8284579" y="3711233"/>
            <a:ext cx="386635" cy="586327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30"/>
          <p:cNvSpPr/>
          <p:nvPr/>
        </p:nvSpPr>
        <p:spPr>
          <a:xfrm>
            <a:off x="5142900" y="4603650"/>
            <a:ext cx="445086" cy="471456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30"/>
          <p:cNvSpPr txBox="1"/>
          <p:nvPr>
            <p:ph type="title"/>
          </p:nvPr>
        </p:nvSpPr>
        <p:spPr>
          <a:xfrm>
            <a:off x="2084100" y="3090725"/>
            <a:ext cx="49758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695" name="Google Shape;695;p30"/>
          <p:cNvSpPr txBox="1"/>
          <p:nvPr>
            <p:ph idx="1" type="subTitle"/>
          </p:nvPr>
        </p:nvSpPr>
        <p:spPr>
          <a:xfrm>
            <a:off x="2084100" y="3822130"/>
            <a:ext cx="49758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96" name="Google Shape;696;p3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45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4"/>
          <p:cNvSpPr/>
          <p:nvPr/>
        </p:nvSpPr>
        <p:spPr>
          <a:xfrm rot="-780553">
            <a:off x="-236180" y="1533571"/>
            <a:ext cx="1206158" cy="1002640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" name="Google Shape;47;p4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48" name="Google Shape;48;p4"/>
            <p:cNvSpPr/>
            <p:nvPr/>
          </p:nvSpPr>
          <p:spPr>
            <a:xfrm>
              <a:off x="226875" y="9673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03952" y="8559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259810" y="6603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80700" y="7776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486290" y="4760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" name="Google Shape;53;p4"/>
          <p:cNvSpPr/>
          <p:nvPr/>
        </p:nvSpPr>
        <p:spPr>
          <a:xfrm rot="-5030280">
            <a:off x="-191326" y="4123314"/>
            <a:ext cx="1196599" cy="1062235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" name="Google Shape;54;p4"/>
          <p:cNvSpPr/>
          <p:nvPr/>
        </p:nvSpPr>
        <p:spPr>
          <a:xfrm rot="448387">
            <a:off x="1745975" y="113999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" name="Google Shape;55;p4"/>
          <p:cNvGrpSpPr/>
          <p:nvPr/>
        </p:nvGrpSpPr>
        <p:grpSpPr>
          <a:xfrm>
            <a:off x="8477171" y="29839"/>
            <a:ext cx="767865" cy="830189"/>
            <a:chOff x="8477171" y="29839"/>
            <a:chExt cx="767865" cy="830189"/>
          </a:xfrm>
        </p:grpSpPr>
        <p:sp>
          <p:nvSpPr>
            <p:cNvPr id="56" name="Google Shape;56;p4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4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4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4"/>
          <p:cNvSpPr/>
          <p:nvPr/>
        </p:nvSpPr>
        <p:spPr>
          <a:xfrm>
            <a:off x="8262850" y="59625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4"/>
          <p:cNvSpPr/>
          <p:nvPr/>
        </p:nvSpPr>
        <p:spPr>
          <a:xfrm>
            <a:off x="8771050" y="38503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4"/>
          <p:cNvSpPr txBox="1"/>
          <p:nvPr>
            <p:ph type="title"/>
          </p:nvPr>
        </p:nvSpPr>
        <p:spPr>
          <a:xfrm>
            <a:off x="1396954" y="18025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2" name="Google Shape;62;p4"/>
          <p:cNvSpPr txBox="1"/>
          <p:nvPr>
            <p:ph idx="2" type="title"/>
          </p:nvPr>
        </p:nvSpPr>
        <p:spPr>
          <a:xfrm>
            <a:off x="723879" y="17744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63" name="Google Shape;63;p4"/>
          <p:cNvSpPr txBox="1"/>
          <p:nvPr>
            <p:ph idx="1" type="subTitle"/>
          </p:nvPr>
        </p:nvSpPr>
        <p:spPr>
          <a:xfrm>
            <a:off x="1396954" y="22316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" name="Google Shape;64;p4"/>
          <p:cNvSpPr txBox="1"/>
          <p:nvPr>
            <p:ph idx="3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65" name="Google Shape;65;p4"/>
          <p:cNvSpPr txBox="1"/>
          <p:nvPr>
            <p:ph idx="4" type="title"/>
          </p:nvPr>
        </p:nvSpPr>
        <p:spPr>
          <a:xfrm>
            <a:off x="5584521" y="18025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6" name="Google Shape;66;p4"/>
          <p:cNvSpPr txBox="1"/>
          <p:nvPr>
            <p:ph idx="5" type="title"/>
          </p:nvPr>
        </p:nvSpPr>
        <p:spPr>
          <a:xfrm>
            <a:off x="4911446" y="17744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67" name="Google Shape;67;p4"/>
          <p:cNvSpPr txBox="1"/>
          <p:nvPr>
            <p:ph idx="6" type="subTitle"/>
          </p:nvPr>
        </p:nvSpPr>
        <p:spPr>
          <a:xfrm>
            <a:off x="5602600" y="22316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8" name="Google Shape;68;p4"/>
          <p:cNvSpPr txBox="1"/>
          <p:nvPr>
            <p:ph idx="7" type="title"/>
          </p:nvPr>
        </p:nvSpPr>
        <p:spPr>
          <a:xfrm>
            <a:off x="1396954" y="33420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9" name="Google Shape;69;p4"/>
          <p:cNvSpPr txBox="1"/>
          <p:nvPr>
            <p:ph idx="8" type="title"/>
          </p:nvPr>
        </p:nvSpPr>
        <p:spPr>
          <a:xfrm>
            <a:off x="723879" y="33139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0" name="Google Shape;70;p4"/>
          <p:cNvSpPr txBox="1"/>
          <p:nvPr>
            <p:ph idx="9" type="subTitle"/>
          </p:nvPr>
        </p:nvSpPr>
        <p:spPr>
          <a:xfrm>
            <a:off x="1396954" y="37711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1" name="Google Shape;71;p4"/>
          <p:cNvSpPr txBox="1"/>
          <p:nvPr>
            <p:ph idx="13" type="title"/>
          </p:nvPr>
        </p:nvSpPr>
        <p:spPr>
          <a:xfrm>
            <a:off x="5584521" y="33420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2" name="Google Shape;72;p4"/>
          <p:cNvSpPr txBox="1"/>
          <p:nvPr>
            <p:ph idx="14" type="title"/>
          </p:nvPr>
        </p:nvSpPr>
        <p:spPr>
          <a:xfrm>
            <a:off x="4911446" y="33139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3" name="Google Shape;73;p4"/>
          <p:cNvSpPr txBox="1"/>
          <p:nvPr>
            <p:ph idx="15" type="subTitle"/>
          </p:nvPr>
        </p:nvSpPr>
        <p:spPr>
          <a:xfrm>
            <a:off x="5584521" y="37711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" name="Google Shape;74;p4"/>
          <p:cNvSpPr/>
          <p:nvPr/>
        </p:nvSpPr>
        <p:spPr>
          <a:xfrm rot="532356">
            <a:off x="8569204" y="4622863"/>
            <a:ext cx="273783" cy="316212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9">
    <p:spTree>
      <p:nvGrpSpPr>
        <p:cNvPr id="697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p31"/>
          <p:cNvSpPr/>
          <p:nvPr/>
        </p:nvSpPr>
        <p:spPr>
          <a:xfrm rot="-8506666">
            <a:off x="8091477" y="4506138"/>
            <a:ext cx="1004153" cy="1024653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31"/>
          <p:cNvSpPr/>
          <p:nvPr/>
        </p:nvSpPr>
        <p:spPr>
          <a:xfrm flipH="1" rot="-6067523">
            <a:off x="376721" y="4233330"/>
            <a:ext cx="339868" cy="1169559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0" name="Google Shape;700;p31"/>
          <p:cNvGrpSpPr/>
          <p:nvPr/>
        </p:nvGrpSpPr>
        <p:grpSpPr>
          <a:xfrm rot="3918966">
            <a:off x="8154140" y="-99939"/>
            <a:ext cx="878841" cy="1093411"/>
            <a:chOff x="-82549" y="4170315"/>
            <a:chExt cx="878866" cy="1093442"/>
          </a:xfrm>
        </p:grpSpPr>
        <p:sp>
          <p:nvSpPr>
            <p:cNvPr id="701" name="Google Shape;701;p31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1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1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4" name="Google Shape;704;p31"/>
          <p:cNvSpPr/>
          <p:nvPr/>
        </p:nvSpPr>
        <p:spPr>
          <a:xfrm flipH="1" rot="-5400000">
            <a:off x="455956" y="437571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5" name="Google Shape;705;p31"/>
          <p:cNvGrpSpPr/>
          <p:nvPr/>
        </p:nvGrpSpPr>
        <p:grpSpPr>
          <a:xfrm>
            <a:off x="282427" y="4385738"/>
            <a:ext cx="315649" cy="349878"/>
            <a:chOff x="4846427" y="-66500"/>
            <a:chExt cx="315649" cy="349878"/>
          </a:xfrm>
        </p:grpSpPr>
        <p:sp>
          <p:nvSpPr>
            <p:cNvPr id="706" name="Google Shape;706;p31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1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1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1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0" name="Google Shape;710;p31"/>
          <p:cNvSpPr/>
          <p:nvPr/>
        </p:nvSpPr>
        <p:spPr>
          <a:xfrm rot="-244539">
            <a:off x="-74454" y="21029"/>
            <a:ext cx="1894979" cy="1037627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31"/>
          <p:cNvSpPr/>
          <p:nvPr/>
        </p:nvSpPr>
        <p:spPr>
          <a:xfrm>
            <a:off x="8701425" y="412926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12" name="Google Shape;712;p31"/>
          <p:cNvGrpSpPr/>
          <p:nvPr/>
        </p:nvGrpSpPr>
        <p:grpSpPr>
          <a:xfrm rot="3550083">
            <a:off x="8812423" y="400661"/>
            <a:ext cx="593155" cy="707094"/>
            <a:chOff x="8446375" y="3346247"/>
            <a:chExt cx="572406" cy="682360"/>
          </a:xfrm>
        </p:grpSpPr>
        <p:sp>
          <p:nvSpPr>
            <p:cNvPr id="713" name="Google Shape;713;p31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1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1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1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1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8" name="Google Shape;718;p31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19" name="Google Shape;719;p31"/>
          <p:cNvSpPr txBox="1"/>
          <p:nvPr>
            <p:ph idx="2" type="title"/>
          </p:nvPr>
        </p:nvSpPr>
        <p:spPr>
          <a:xfrm>
            <a:off x="1547263" y="3200000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20" name="Google Shape;720;p31"/>
          <p:cNvSpPr txBox="1"/>
          <p:nvPr>
            <p:ph idx="1" type="subTitle"/>
          </p:nvPr>
        </p:nvSpPr>
        <p:spPr>
          <a:xfrm>
            <a:off x="1547263" y="3591291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21" name="Google Shape;721;p31"/>
          <p:cNvSpPr txBox="1"/>
          <p:nvPr>
            <p:ph idx="3" type="title"/>
          </p:nvPr>
        </p:nvSpPr>
        <p:spPr>
          <a:xfrm>
            <a:off x="5260338" y="3579350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22" name="Google Shape;722;p31"/>
          <p:cNvSpPr txBox="1"/>
          <p:nvPr>
            <p:ph idx="4" type="subTitle"/>
          </p:nvPr>
        </p:nvSpPr>
        <p:spPr>
          <a:xfrm>
            <a:off x="5260338" y="3970640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23" name="Google Shape;723;p3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11">
    <p:spTree>
      <p:nvGrpSpPr>
        <p:cNvPr id="724" name="Shape 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Google Shape;725;p32"/>
          <p:cNvSpPr/>
          <p:nvPr/>
        </p:nvSpPr>
        <p:spPr>
          <a:xfrm>
            <a:off x="8837813" y="446624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32"/>
          <p:cNvSpPr/>
          <p:nvPr/>
        </p:nvSpPr>
        <p:spPr>
          <a:xfrm flipH="1">
            <a:off x="-106594" y="202613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7" name="Google Shape;727;p32"/>
          <p:cNvGrpSpPr/>
          <p:nvPr/>
        </p:nvGrpSpPr>
        <p:grpSpPr>
          <a:xfrm>
            <a:off x="250850" y="690372"/>
            <a:ext cx="572406" cy="682360"/>
            <a:chOff x="98450" y="537972"/>
            <a:chExt cx="572406" cy="682360"/>
          </a:xfrm>
        </p:grpSpPr>
        <p:sp>
          <p:nvSpPr>
            <p:cNvPr id="728" name="Google Shape;728;p32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3" name="Google Shape;733;p32"/>
          <p:cNvSpPr/>
          <p:nvPr/>
        </p:nvSpPr>
        <p:spPr>
          <a:xfrm flipH="1" rot="10149192">
            <a:off x="8283419" y="43001"/>
            <a:ext cx="1141101" cy="105201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" name="Google Shape;734;p32"/>
          <p:cNvSpPr/>
          <p:nvPr/>
        </p:nvSpPr>
        <p:spPr>
          <a:xfrm>
            <a:off x="2316775" y="30675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" name="Google Shape;735;p32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36" name="Google Shape;736;p32"/>
          <p:cNvSpPr txBox="1"/>
          <p:nvPr>
            <p:ph idx="1" type="body"/>
          </p:nvPr>
        </p:nvSpPr>
        <p:spPr>
          <a:xfrm>
            <a:off x="727300" y="1269075"/>
            <a:ext cx="3794400" cy="3334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/>
        </p:txBody>
      </p:sp>
      <p:sp>
        <p:nvSpPr>
          <p:cNvPr id="737" name="Google Shape;737;p32"/>
          <p:cNvSpPr txBox="1"/>
          <p:nvPr>
            <p:ph idx="2" type="body"/>
          </p:nvPr>
        </p:nvSpPr>
        <p:spPr>
          <a:xfrm>
            <a:off x="4622300" y="1269075"/>
            <a:ext cx="3794400" cy="3334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/>
        </p:txBody>
      </p:sp>
      <p:sp>
        <p:nvSpPr>
          <p:cNvPr id="738" name="Google Shape;738;p3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CUSTOM_11_1">
    <p:spTree>
      <p:nvGrpSpPr>
        <p:cNvPr id="739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33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41" name="Google Shape;741;p33"/>
          <p:cNvSpPr txBox="1"/>
          <p:nvPr>
            <p:ph idx="2" type="title"/>
          </p:nvPr>
        </p:nvSpPr>
        <p:spPr>
          <a:xfrm>
            <a:off x="1787950" y="1432500"/>
            <a:ext cx="3389400" cy="35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2" name="Google Shape;742;p33"/>
          <p:cNvSpPr txBox="1"/>
          <p:nvPr>
            <p:ph idx="1" type="subTitle"/>
          </p:nvPr>
        </p:nvSpPr>
        <p:spPr>
          <a:xfrm>
            <a:off x="1787950" y="1789488"/>
            <a:ext cx="338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3" name="Google Shape;743;p33"/>
          <p:cNvSpPr txBox="1"/>
          <p:nvPr>
            <p:ph idx="3" type="title"/>
          </p:nvPr>
        </p:nvSpPr>
        <p:spPr>
          <a:xfrm>
            <a:off x="1787950" y="3134345"/>
            <a:ext cx="3393600" cy="35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4" name="Google Shape;744;p33"/>
          <p:cNvSpPr txBox="1"/>
          <p:nvPr>
            <p:ph idx="4" type="subTitle"/>
          </p:nvPr>
        </p:nvSpPr>
        <p:spPr>
          <a:xfrm>
            <a:off x="1787950" y="3491325"/>
            <a:ext cx="338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45" name="Google Shape;745;p33"/>
          <p:cNvGrpSpPr/>
          <p:nvPr/>
        </p:nvGrpSpPr>
        <p:grpSpPr>
          <a:xfrm>
            <a:off x="250850" y="4183747"/>
            <a:ext cx="572406" cy="682360"/>
            <a:chOff x="98450" y="537972"/>
            <a:chExt cx="572406" cy="682360"/>
          </a:xfrm>
        </p:grpSpPr>
        <p:sp>
          <p:nvSpPr>
            <p:cNvPr id="746" name="Google Shape;746;p33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3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3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3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3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1" name="Google Shape;751;p33"/>
          <p:cNvSpPr/>
          <p:nvPr/>
        </p:nvSpPr>
        <p:spPr>
          <a:xfrm>
            <a:off x="250850" y="157326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" name="Google Shape;752;p3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4">
  <p:cSld name="CUSTOM_11_1_1_1">
    <p:spTree>
      <p:nvGrpSpPr>
        <p:cNvPr id="753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4"/>
          <p:cNvSpPr/>
          <p:nvPr/>
        </p:nvSpPr>
        <p:spPr>
          <a:xfrm>
            <a:off x="-12" y="4084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34"/>
          <p:cNvSpPr/>
          <p:nvPr/>
        </p:nvSpPr>
        <p:spPr>
          <a:xfrm flipH="1">
            <a:off x="7591369" y="4717613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6" name="Google Shape;756;p34"/>
          <p:cNvGrpSpPr/>
          <p:nvPr/>
        </p:nvGrpSpPr>
        <p:grpSpPr>
          <a:xfrm>
            <a:off x="8416525" y="3624072"/>
            <a:ext cx="572406" cy="682360"/>
            <a:chOff x="98450" y="537972"/>
            <a:chExt cx="572406" cy="682360"/>
          </a:xfrm>
        </p:grpSpPr>
        <p:sp>
          <p:nvSpPr>
            <p:cNvPr id="757" name="Google Shape;757;p34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2" name="Google Shape;762;p34"/>
          <p:cNvSpPr/>
          <p:nvPr/>
        </p:nvSpPr>
        <p:spPr>
          <a:xfrm flipH="1" rot="10149192">
            <a:off x="8369144" y="-526424"/>
            <a:ext cx="1141101" cy="105201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34"/>
          <p:cNvSpPr/>
          <p:nvPr/>
        </p:nvSpPr>
        <p:spPr>
          <a:xfrm>
            <a:off x="2316775" y="30675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34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65" name="Google Shape;765;p34"/>
          <p:cNvSpPr txBox="1"/>
          <p:nvPr>
            <p:ph idx="1" type="subTitle"/>
          </p:nvPr>
        </p:nvSpPr>
        <p:spPr>
          <a:xfrm>
            <a:off x="727300" y="979875"/>
            <a:ext cx="768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6" name="Google Shape;766;p34"/>
          <p:cNvSpPr txBox="1"/>
          <p:nvPr>
            <p:ph idx="2" type="subTitle"/>
          </p:nvPr>
        </p:nvSpPr>
        <p:spPr>
          <a:xfrm>
            <a:off x="727300" y="1311300"/>
            <a:ext cx="3770100" cy="3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67" name="Google Shape;767;p34"/>
          <p:cNvSpPr txBox="1"/>
          <p:nvPr>
            <p:ph idx="3" type="subTitle"/>
          </p:nvPr>
        </p:nvSpPr>
        <p:spPr>
          <a:xfrm>
            <a:off x="4646424" y="1311300"/>
            <a:ext cx="3770100" cy="3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68" name="Google Shape;768;p3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769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p35"/>
          <p:cNvSpPr txBox="1"/>
          <p:nvPr>
            <p:ph type="title"/>
          </p:nvPr>
        </p:nvSpPr>
        <p:spPr>
          <a:xfrm>
            <a:off x="720000" y="1890525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71" name="Google Shape;771;p35"/>
          <p:cNvSpPr txBox="1"/>
          <p:nvPr>
            <p:ph idx="1" type="subTitle"/>
          </p:nvPr>
        </p:nvSpPr>
        <p:spPr>
          <a:xfrm>
            <a:off x="720000" y="2358016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2" name="Google Shape;772;p35"/>
          <p:cNvSpPr txBox="1"/>
          <p:nvPr>
            <p:ph idx="2" type="title"/>
          </p:nvPr>
        </p:nvSpPr>
        <p:spPr>
          <a:xfrm>
            <a:off x="3403800" y="1890525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73" name="Google Shape;773;p35"/>
          <p:cNvSpPr txBox="1"/>
          <p:nvPr>
            <p:ph idx="3" type="subTitle"/>
          </p:nvPr>
        </p:nvSpPr>
        <p:spPr>
          <a:xfrm>
            <a:off x="3403800" y="2358015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4" name="Google Shape;774;p35"/>
          <p:cNvSpPr txBox="1"/>
          <p:nvPr>
            <p:ph idx="4" type="title"/>
          </p:nvPr>
        </p:nvSpPr>
        <p:spPr>
          <a:xfrm>
            <a:off x="6087600" y="1890525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75" name="Google Shape;775;p35"/>
          <p:cNvSpPr txBox="1"/>
          <p:nvPr>
            <p:ph idx="5" type="subTitle"/>
          </p:nvPr>
        </p:nvSpPr>
        <p:spPr>
          <a:xfrm>
            <a:off x="6087600" y="2358015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6" name="Google Shape;776;p35"/>
          <p:cNvSpPr txBox="1"/>
          <p:nvPr>
            <p:ph idx="6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77" name="Google Shape;777;p35"/>
          <p:cNvSpPr/>
          <p:nvPr/>
        </p:nvSpPr>
        <p:spPr>
          <a:xfrm>
            <a:off x="7735606" y="-75350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35"/>
          <p:cNvSpPr/>
          <p:nvPr/>
        </p:nvSpPr>
        <p:spPr>
          <a:xfrm>
            <a:off x="8124575" y="4786750"/>
            <a:ext cx="690058" cy="728219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35"/>
          <p:cNvSpPr/>
          <p:nvPr/>
        </p:nvSpPr>
        <p:spPr>
          <a:xfrm>
            <a:off x="-255250" y="75050"/>
            <a:ext cx="1264725" cy="929600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0" name="Google Shape;780;p35"/>
          <p:cNvGrpSpPr/>
          <p:nvPr/>
        </p:nvGrpSpPr>
        <p:grpSpPr>
          <a:xfrm>
            <a:off x="8166052" y="-75350"/>
            <a:ext cx="817914" cy="860208"/>
            <a:chOff x="8166052" y="-75350"/>
            <a:chExt cx="817914" cy="860208"/>
          </a:xfrm>
        </p:grpSpPr>
        <p:sp>
          <p:nvSpPr>
            <p:cNvPr id="781" name="Google Shape;781;p35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rect b="b" l="l" r="r" t="t"/>
              <a:pathLst>
                <a:path extrusionOk="0" h="29130" w="5865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5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rect b="b" l="l" r="r" t="t"/>
              <a:pathLst>
                <a:path extrusionOk="0" h="30049" w="6898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5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rect b="b" l="l" r="r" t="t"/>
              <a:pathLst>
                <a:path extrusionOk="0" h="29989" w="6047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4" name="Google Shape;784;p35"/>
          <p:cNvSpPr/>
          <p:nvPr/>
        </p:nvSpPr>
        <p:spPr>
          <a:xfrm rot="-900035">
            <a:off x="240214" y="1154169"/>
            <a:ext cx="273781" cy="466422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35"/>
          <p:cNvSpPr/>
          <p:nvPr/>
        </p:nvSpPr>
        <p:spPr>
          <a:xfrm rot="7589800">
            <a:off x="73851" y="4029016"/>
            <a:ext cx="373546" cy="128545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6" name="Google Shape;786;p35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787" name="Google Shape;787;p35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5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5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5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1" name="Google Shape;791;p3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792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36"/>
          <p:cNvSpPr txBox="1"/>
          <p:nvPr>
            <p:ph type="title"/>
          </p:nvPr>
        </p:nvSpPr>
        <p:spPr>
          <a:xfrm flipH="1">
            <a:off x="4168210" y="3457767"/>
            <a:ext cx="3474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4" name="Google Shape;794;p36"/>
          <p:cNvSpPr txBox="1"/>
          <p:nvPr>
            <p:ph idx="1" type="subTitle"/>
          </p:nvPr>
        </p:nvSpPr>
        <p:spPr>
          <a:xfrm flipH="1">
            <a:off x="4168210" y="3823459"/>
            <a:ext cx="34746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5" name="Google Shape;795;p36"/>
          <p:cNvSpPr txBox="1"/>
          <p:nvPr>
            <p:ph idx="2" type="title"/>
          </p:nvPr>
        </p:nvSpPr>
        <p:spPr>
          <a:xfrm flipH="1">
            <a:off x="4168210" y="2278552"/>
            <a:ext cx="3474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6" name="Google Shape;796;p36"/>
          <p:cNvSpPr txBox="1"/>
          <p:nvPr>
            <p:ph idx="3" type="subTitle"/>
          </p:nvPr>
        </p:nvSpPr>
        <p:spPr>
          <a:xfrm flipH="1">
            <a:off x="4168210" y="2644406"/>
            <a:ext cx="34746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7" name="Google Shape;797;p36"/>
          <p:cNvSpPr txBox="1"/>
          <p:nvPr>
            <p:ph idx="4" type="title"/>
          </p:nvPr>
        </p:nvSpPr>
        <p:spPr>
          <a:xfrm flipH="1">
            <a:off x="4168210" y="1099338"/>
            <a:ext cx="3474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8" name="Google Shape;798;p36"/>
          <p:cNvSpPr txBox="1"/>
          <p:nvPr>
            <p:ph idx="5" type="subTitle"/>
          </p:nvPr>
        </p:nvSpPr>
        <p:spPr>
          <a:xfrm flipH="1">
            <a:off x="4168210" y="1465029"/>
            <a:ext cx="34746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9" name="Google Shape;799;p36"/>
          <p:cNvSpPr txBox="1"/>
          <p:nvPr>
            <p:ph idx="6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00" name="Google Shape;800;p36"/>
          <p:cNvSpPr/>
          <p:nvPr/>
        </p:nvSpPr>
        <p:spPr>
          <a:xfrm>
            <a:off x="7735606" y="-75350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36"/>
          <p:cNvSpPr/>
          <p:nvPr/>
        </p:nvSpPr>
        <p:spPr>
          <a:xfrm>
            <a:off x="8124575" y="4786750"/>
            <a:ext cx="690058" cy="728219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02" name="Google Shape;802;p36"/>
          <p:cNvGrpSpPr/>
          <p:nvPr/>
        </p:nvGrpSpPr>
        <p:grpSpPr>
          <a:xfrm>
            <a:off x="8166052" y="-75350"/>
            <a:ext cx="817914" cy="860208"/>
            <a:chOff x="8166052" y="-75350"/>
            <a:chExt cx="817914" cy="860208"/>
          </a:xfrm>
        </p:grpSpPr>
        <p:sp>
          <p:nvSpPr>
            <p:cNvPr id="803" name="Google Shape;803;p36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rect b="b" l="l" r="r" t="t"/>
              <a:pathLst>
                <a:path extrusionOk="0" h="29130" w="5865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36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rect b="b" l="l" r="r" t="t"/>
              <a:pathLst>
                <a:path extrusionOk="0" h="30049" w="6898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36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rect b="b" l="l" r="r" t="t"/>
              <a:pathLst>
                <a:path extrusionOk="0" h="29989" w="6047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6" name="Google Shape;806;p3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807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37"/>
          <p:cNvSpPr/>
          <p:nvPr/>
        </p:nvSpPr>
        <p:spPr>
          <a:xfrm rot="-7290801">
            <a:off x="-200917" y="4300677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37"/>
          <p:cNvSpPr/>
          <p:nvPr/>
        </p:nvSpPr>
        <p:spPr>
          <a:xfrm rot="-7770583">
            <a:off x="7986899" y="-419142"/>
            <a:ext cx="1444211" cy="147375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0" name="Google Shape;810;p37"/>
          <p:cNvSpPr/>
          <p:nvPr/>
        </p:nvSpPr>
        <p:spPr>
          <a:xfrm flipH="1" rot="-6865797">
            <a:off x="8471474" y="424454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1" name="Google Shape;811;p37"/>
          <p:cNvSpPr/>
          <p:nvPr/>
        </p:nvSpPr>
        <p:spPr>
          <a:xfrm rot="-1820385">
            <a:off x="-174032" y="17215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" name="Google Shape;812;p37"/>
          <p:cNvSpPr/>
          <p:nvPr/>
        </p:nvSpPr>
        <p:spPr>
          <a:xfrm rot="849156">
            <a:off x="883376" y="106688"/>
            <a:ext cx="295309" cy="52845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3" name="Google Shape;813;p37"/>
          <p:cNvSpPr/>
          <p:nvPr/>
        </p:nvSpPr>
        <p:spPr>
          <a:xfrm>
            <a:off x="8571100" y="4285281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4" name="Google Shape;814;p37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15" name="Google Shape;815;p37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37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37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37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37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0" name="Google Shape;820;p37"/>
          <p:cNvGrpSpPr/>
          <p:nvPr/>
        </p:nvGrpSpPr>
        <p:grpSpPr>
          <a:xfrm>
            <a:off x="8416710" y="772718"/>
            <a:ext cx="483087" cy="429801"/>
            <a:chOff x="1101247" y="2686593"/>
            <a:chExt cx="483087" cy="429801"/>
          </a:xfrm>
        </p:grpSpPr>
        <p:sp>
          <p:nvSpPr>
            <p:cNvPr id="821" name="Google Shape;821;p37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37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3" name="Google Shape;823;p37"/>
          <p:cNvSpPr txBox="1"/>
          <p:nvPr>
            <p:ph type="title"/>
          </p:nvPr>
        </p:nvSpPr>
        <p:spPr>
          <a:xfrm>
            <a:off x="879575" y="18032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24" name="Google Shape;824;p37"/>
          <p:cNvSpPr txBox="1"/>
          <p:nvPr>
            <p:ph idx="1" type="subTitle"/>
          </p:nvPr>
        </p:nvSpPr>
        <p:spPr>
          <a:xfrm>
            <a:off x="879575" y="2214588"/>
            <a:ext cx="2129400" cy="672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5" name="Google Shape;825;p37"/>
          <p:cNvSpPr txBox="1"/>
          <p:nvPr>
            <p:ph idx="2" type="title"/>
          </p:nvPr>
        </p:nvSpPr>
        <p:spPr>
          <a:xfrm>
            <a:off x="6134675" y="18032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26" name="Google Shape;826;p37"/>
          <p:cNvSpPr txBox="1"/>
          <p:nvPr>
            <p:ph idx="3" type="subTitle"/>
          </p:nvPr>
        </p:nvSpPr>
        <p:spPr>
          <a:xfrm>
            <a:off x="6134900" y="2214588"/>
            <a:ext cx="2129400" cy="672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7" name="Google Shape;827;p37"/>
          <p:cNvSpPr txBox="1"/>
          <p:nvPr>
            <p:ph idx="4" type="title"/>
          </p:nvPr>
        </p:nvSpPr>
        <p:spPr>
          <a:xfrm>
            <a:off x="879575" y="32366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28" name="Google Shape;828;p37"/>
          <p:cNvSpPr txBox="1"/>
          <p:nvPr>
            <p:ph idx="5" type="subTitle"/>
          </p:nvPr>
        </p:nvSpPr>
        <p:spPr>
          <a:xfrm>
            <a:off x="879575" y="3647988"/>
            <a:ext cx="2129400" cy="7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9" name="Google Shape;829;p37"/>
          <p:cNvSpPr txBox="1"/>
          <p:nvPr>
            <p:ph idx="6" type="title"/>
          </p:nvPr>
        </p:nvSpPr>
        <p:spPr>
          <a:xfrm>
            <a:off x="6134675" y="32366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30" name="Google Shape;830;p37"/>
          <p:cNvSpPr txBox="1"/>
          <p:nvPr>
            <p:ph idx="7" type="subTitle"/>
          </p:nvPr>
        </p:nvSpPr>
        <p:spPr>
          <a:xfrm>
            <a:off x="6134900" y="3647988"/>
            <a:ext cx="2129400" cy="7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1" name="Google Shape;831;p37"/>
          <p:cNvSpPr txBox="1"/>
          <p:nvPr>
            <p:ph idx="8" type="title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32" name="Google Shape;832;p3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1_3">
    <p:spTree>
      <p:nvGrpSpPr>
        <p:cNvPr id="833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38"/>
          <p:cNvSpPr/>
          <p:nvPr/>
        </p:nvSpPr>
        <p:spPr>
          <a:xfrm rot="-7290801">
            <a:off x="-200917" y="4300677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38"/>
          <p:cNvSpPr/>
          <p:nvPr/>
        </p:nvSpPr>
        <p:spPr>
          <a:xfrm rot="-7770583">
            <a:off x="7986899" y="-419142"/>
            <a:ext cx="1444211" cy="147375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38"/>
          <p:cNvSpPr/>
          <p:nvPr/>
        </p:nvSpPr>
        <p:spPr>
          <a:xfrm flipH="1" rot="-6865797">
            <a:off x="8471474" y="424454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38"/>
          <p:cNvSpPr/>
          <p:nvPr/>
        </p:nvSpPr>
        <p:spPr>
          <a:xfrm rot="-1820385">
            <a:off x="-174032" y="17215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38"/>
          <p:cNvSpPr/>
          <p:nvPr/>
        </p:nvSpPr>
        <p:spPr>
          <a:xfrm rot="849156">
            <a:off x="883376" y="106688"/>
            <a:ext cx="295309" cy="52845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38"/>
          <p:cNvSpPr/>
          <p:nvPr/>
        </p:nvSpPr>
        <p:spPr>
          <a:xfrm>
            <a:off x="8571100" y="4285281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0" name="Google Shape;840;p38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41" name="Google Shape;841;p38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38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38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38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38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6" name="Google Shape;846;p38"/>
          <p:cNvGrpSpPr/>
          <p:nvPr/>
        </p:nvGrpSpPr>
        <p:grpSpPr>
          <a:xfrm>
            <a:off x="8416710" y="772718"/>
            <a:ext cx="483087" cy="429801"/>
            <a:chOff x="1101247" y="2686593"/>
            <a:chExt cx="483087" cy="429801"/>
          </a:xfrm>
        </p:grpSpPr>
        <p:sp>
          <p:nvSpPr>
            <p:cNvPr id="847" name="Google Shape;847;p38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38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49" name="Google Shape;849;p38"/>
          <p:cNvSpPr txBox="1"/>
          <p:nvPr>
            <p:ph type="title"/>
          </p:nvPr>
        </p:nvSpPr>
        <p:spPr>
          <a:xfrm>
            <a:off x="713263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0" name="Google Shape;850;p38"/>
          <p:cNvSpPr txBox="1"/>
          <p:nvPr>
            <p:ph idx="1" type="subTitle"/>
          </p:nvPr>
        </p:nvSpPr>
        <p:spPr>
          <a:xfrm>
            <a:off x="713263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1" name="Google Shape;851;p38"/>
          <p:cNvSpPr txBox="1"/>
          <p:nvPr>
            <p:ph idx="2" type="title"/>
          </p:nvPr>
        </p:nvSpPr>
        <p:spPr>
          <a:xfrm>
            <a:off x="4572071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2" name="Google Shape;852;p38"/>
          <p:cNvSpPr txBox="1"/>
          <p:nvPr>
            <p:ph idx="3" type="subTitle"/>
          </p:nvPr>
        </p:nvSpPr>
        <p:spPr>
          <a:xfrm>
            <a:off x="4571834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3" name="Google Shape;853;p38"/>
          <p:cNvSpPr txBox="1"/>
          <p:nvPr>
            <p:ph idx="4" type="title"/>
          </p:nvPr>
        </p:nvSpPr>
        <p:spPr>
          <a:xfrm>
            <a:off x="2642667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4" name="Google Shape;854;p38"/>
          <p:cNvSpPr txBox="1"/>
          <p:nvPr>
            <p:ph idx="5" type="subTitle"/>
          </p:nvPr>
        </p:nvSpPr>
        <p:spPr>
          <a:xfrm>
            <a:off x="2642497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5" name="Google Shape;855;p38"/>
          <p:cNvSpPr txBox="1"/>
          <p:nvPr>
            <p:ph idx="6" type="title"/>
          </p:nvPr>
        </p:nvSpPr>
        <p:spPr>
          <a:xfrm>
            <a:off x="6501476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6" name="Google Shape;856;p38"/>
          <p:cNvSpPr txBox="1"/>
          <p:nvPr>
            <p:ph idx="7" type="subTitle"/>
          </p:nvPr>
        </p:nvSpPr>
        <p:spPr>
          <a:xfrm>
            <a:off x="6501476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7" name="Google Shape;857;p38"/>
          <p:cNvSpPr txBox="1"/>
          <p:nvPr>
            <p:ph idx="8" type="title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58" name="Google Shape;858;p3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">
  <p:cSld name="BLANK_1_1_1_1_2">
    <p:spTree>
      <p:nvGrpSpPr>
        <p:cNvPr id="859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p39"/>
          <p:cNvSpPr/>
          <p:nvPr/>
        </p:nvSpPr>
        <p:spPr>
          <a:xfrm rot="-7290801">
            <a:off x="-200917" y="4300677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39"/>
          <p:cNvSpPr/>
          <p:nvPr/>
        </p:nvSpPr>
        <p:spPr>
          <a:xfrm rot="-7770583">
            <a:off x="7986899" y="-419142"/>
            <a:ext cx="1444211" cy="147375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39"/>
          <p:cNvSpPr/>
          <p:nvPr/>
        </p:nvSpPr>
        <p:spPr>
          <a:xfrm flipH="1" rot="-6865797">
            <a:off x="8471474" y="424454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39"/>
          <p:cNvSpPr/>
          <p:nvPr/>
        </p:nvSpPr>
        <p:spPr>
          <a:xfrm rot="-1820385">
            <a:off x="-174032" y="17215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39"/>
          <p:cNvSpPr/>
          <p:nvPr/>
        </p:nvSpPr>
        <p:spPr>
          <a:xfrm rot="849156">
            <a:off x="883376" y="106688"/>
            <a:ext cx="295309" cy="52845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39"/>
          <p:cNvSpPr/>
          <p:nvPr/>
        </p:nvSpPr>
        <p:spPr>
          <a:xfrm>
            <a:off x="8571100" y="4285281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66" name="Google Shape;866;p39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67" name="Google Shape;867;p39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39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39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39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39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2" name="Google Shape;872;p39"/>
          <p:cNvGrpSpPr/>
          <p:nvPr/>
        </p:nvGrpSpPr>
        <p:grpSpPr>
          <a:xfrm>
            <a:off x="8416710" y="772718"/>
            <a:ext cx="483087" cy="429801"/>
            <a:chOff x="1101247" y="2686593"/>
            <a:chExt cx="483087" cy="429801"/>
          </a:xfrm>
        </p:grpSpPr>
        <p:sp>
          <p:nvSpPr>
            <p:cNvPr id="873" name="Google Shape;873;p39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39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5" name="Google Shape;875;p39"/>
          <p:cNvSpPr txBox="1"/>
          <p:nvPr>
            <p:ph type="title"/>
          </p:nvPr>
        </p:nvSpPr>
        <p:spPr>
          <a:xfrm>
            <a:off x="715616" y="1803263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76" name="Google Shape;876;p39"/>
          <p:cNvSpPr txBox="1"/>
          <p:nvPr>
            <p:ph idx="1" type="subTitle"/>
          </p:nvPr>
        </p:nvSpPr>
        <p:spPr>
          <a:xfrm>
            <a:off x="715616" y="2168963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7" name="Google Shape;877;p39"/>
          <p:cNvSpPr txBox="1"/>
          <p:nvPr>
            <p:ph idx="2" type="title"/>
          </p:nvPr>
        </p:nvSpPr>
        <p:spPr>
          <a:xfrm>
            <a:off x="6298984" y="1803263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78" name="Google Shape;878;p39"/>
          <p:cNvSpPr txBox="1"/>
          <p:nvPr>
            <p:ph idx="3" type="subTitle"/>
          </p:nvPr>
        </p:nvSpPr>
        <p:spPr>
          <a:xfrm>
            <a:off x="6298984" y="2168963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9" name="Google Shape;879;p39"/>
          <p:cNvSpPr txBox="1"/>
          <p:nvPr>
            <p:ph idx="4" type="title"/>
          </p:nvPr>
        </p:nvSpPr>
        <p:spPr>
          <a:xfrm>
            <a:off x="3507300" y="1803263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80" name="Google Shape;880;p39"/>
          <p:cNvSpPr txBox="1"/>
          <p:nvPr>
            <p:ph idx="5" type="subTitle"/>
          </p:nvPr>
        </p:nvSpPr>
        <p:spPr>
          <a:xfrm>
            <a:off x="3507475" y="2168963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1" name="Google Shape;881;p39"/>
          <p:cNvSpPr txBox="1"/>
          <p:nvPr>
            <p:ph idx="6" type="title"/>
          </p:nvPr>
        </p:nvSpPr>
        <p:spPr>
          <a:xfrm>
            <a:off x="2112532" y="3652388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82" name="Google Shape;882;p39"/>
          <p:cNvSpPr txBox="1"/>
          <p:nvPr>
            <p:ph idx="7" type="subTitle"/>
          </p:nvPr>
        </p:nvSpPr>
        <p:spPr>
          <a:xfrm>
            <a:off x="2112820" y="4018088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3" name="Google Shape;883;p39"/>
          <p:cNvSpPr txBox="1"/>
          <p:nvPr>
            <p:ph idx="8" type="title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84" name="Google Shape;884;p39"/>
          <p:cNvSpPr txBox="1"/>
          <p:nvPr>
            <p:ph idx="9" type="title"/>
          </p:nvPr>
        </p:nvSpPr>
        <p:spPr>
          <a:xfrm>
            <a:off x="4902068" y="3652388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85" name="Google Shape;885;p39"/>
          <p:cNvSpPr txBox="1"/>
          <p:nvPr>
            <p:ph idx="13" type="subTitle"/>
          </p:nvPr>
        </p:nvSpPr>
        <p:spPr>
          <a:xfrm>
            <a:off x="4902068" y="4018088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6" name="Google Shape;886;p3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887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8" name="Google Shape;888;p40"/>
          <p:cNvGrpSpPr/>
          <p:nvPr/>
        </p:nvGrpSpPr>
        <p:grpSpPr>
          <a:xfrm rot="-625890">
            <a:off x="341" y="-260895"/>
            <a:ext cx="1120539" cy="1136985"/>
            <a:chOff x="727287" y="3991176"/>
            <a:chExt cx="1219992" cy="1237898"/>
          </a:xfrm>
        </p:grpSpPr>
        <p:sp>
          <p:nvSpPr>
            <p:cNvPr id="889" name="Google Shape;889;p40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0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0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0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3" name="Google Shape;893;p40"/>
          <p:cNvSpPr/>
          <p:nvPr/>
        </p:nvSpPr>
        <p:spPr>
          <a:xfrm>
            <a:off x="1106675" y="-241825"/>
            <a:ext cx="561557" cy="59488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4" name="Google Shape;894;p40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895" name="Google Shape;895;p40"/>
            <p:cNvSpPr/>
            <p:nvPr/>
          </p:nvSpPr>
          <p:spPr>
            <a:xfrm>
              <a:off x="6896838" y="4807241"/>
              <a:ext cx="376730" cy="382673"/>
            </a:xfrm>
            <a:custGeom>
              <a:rect b="b" l="l" r="r" t="t"/>
              <a:pathLst>
                <a:path extrusionOk="0" h="9723" w="9572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0"/>
            <p:cNvSpPr/>
            <p:nvPr/>
          </p:nvSpPr>
          <p:spPr>
            <a:xfrm>
              <a:off x="6571588" y="4504700"/>
              <a:ext cx="1035575" cy="687615"/>
            </a:xfrm>
            <a:custGeom>
              <a:rect b="b" l="l" r="r" t="t"/>
              <a:pathLst>
                <a:path extrusionOk="0" h="17471" w="26312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7" name="Google Shape;897;p40"/>
          <p:cNvSpPr/>
          <p:nvPr/>
        </p:nvSpPr>
        <p:spPr>
          <a:xfrm>
            <a:off x="7967500" y="-68450"/>
            <a:ext cx="1264725" cy="929600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8" name="Google Shape;898;p40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899" name="Google Shape;899;p40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0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0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0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3" name="Google Shape;903;p40"/>
          <p:cNvSpPr/>
          <p:nvPr/>
        </p:nvSpPr>
        <p:spPr>
          <a:xfrm rot="2513794">
            <a:off x="-147314" y="4447474"/>
            <a:ext cx="1118575" cy="312361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" name="Google Shape;904;p40"/>
          <p:cNvSpPr/>
          <p:nvPr/>
        </p:nvSpPr>
        <p:spPr>
          <a:xfrm rot="1885555">
            <a:off x="26415" y="4853380"/>
            <a:ext cx="1118566" cy="31237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" name="Google Shape;905;p40"/>
          <p:cNvSpPr txBox="1"/>
          <p:nvPr>
            <p:ph type="title"/>
          </p:nvPr>
        </p:nvSpPr>
        <p:spPr>
          <a:xfrm>
            <a:off x="774813" y="1842971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06" name="Google Shape;906;p40"/>
          <p:cNvSpPr txBox="1"/>
          <p:nvPr>
            <p:ph idx="1" type="subTitle"/>
          </p:nvPr>
        </p:nvSpPr>
        <p:spPr>
          <a:xfrm>
            <a:off x="774813" y="2330496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07" name="Google Shape;907;p40"/>
          <p:cNvSpPr txBox="1"/>
          <p:nvPr>
            <p:ph idx="2" type="title"/>
          </p:nvPr>
        </p:nvSpPr>
        <p:spPr>
          <a:xfrm>
            <a:off x="3474213" y="1842971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08" name="Google Shape;908;p40"/>
          <p:cNvSpPr txBox="1"/>
          <p:nvPr>
            <p:ph idx="3" type="subTitle"/>
          </p:nvPr>
        </p:nvSpPr>
        <p:spPr>
          <a:xfrm>
            <a:off x="3474216" y="2330496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09" name="Google Shape;909;p40"/>
          <p:cNvSpPr txBox="1"/>
          <p:nvPr>
            <p:ph idx="4" type="title"/>
          </p:nvPr>
        </p:nvSpPr>
        <p:spPr>
          <a:xfrm>
            <a:off x="774813" y="3454968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0" name="Google Shape;910;p40"/>
          <p:cNvSpPr txBox="1"/>
          <p:nvPr>
            <p:ph idx="5" type="subTitle"/>
          </p:nvPr>
        </p:nvSpPr>
        <p:spPr>
          <a:xfrm>
            <a:off x="774813" y="3942493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1" name="Google Shape;911;p40"/>
          <p:cNvSpPr txBox="1"/>
          <p:nvPr>
            <p:ph idx="6" type="title"/>
          </p:nvPr>
        </p:nvSpPr>
        <p:spPr>
          <a:xfrm>
            <a:off x="3474213" y="3454968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2" name="Google Shape;912;p40"/>
          <p:cNvSpPr txBox="1"/>
          <p:nvPr>
            <p:ph idx="7" type="subTitle"/>
          </p:nvPr>
        </p:nvSpPr>
        <p:spPr>
          <a:xfrm>
            <a:off x="3474213" y="3942493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3" name="Google Shape;913;p40"/>
          <p:cNvSpPr txBox="1"/>
          <p:nvPr>
            <p:ph idx="8" type="title"/>
          </p:nvPr>
        </p:nvSpPr>
        <p:spPr>
          <a:xfrm>
            <a:off x="6173488" y="1842971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4" name="Google Shape;914;p40"/>
          <p:cNvSpPr txBox="1"/>
          <p:nvPr>
            <p:ph idx="9" type="subTitle"/>
          </p:nvPr>
        </p:nvSpPr>
        <p:spPr>
          <a:xfrm>
            <a:off x="6173489" y="2330496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5" name="Google Shape;915;p40"/>
          <p:cNvSpPr txBox="1"/>
          <p:nvPr>
            <p:ph idx="13" type="title"/>
          </p:nvPr>
        </p:nvSpPr>
        <p:spPr>
          <a:xfrm>
            <a:off x="6173488" y="3454968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6" name="Google Shape;916;p40"/>
          <p:cNvSpPr txBox="1"/>
          <p:nvPr>
            <p:ph idx="14" type="subTitle"/>
          </p:nvPr>
        </p:nvSpPr>
        <p:spPr>
          <a:xfrm>
            <a:off x="6173488" y="3942493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7" name="Google Shape;917;p40"/>
          <p:cNvSpPr txBox="1"/>
          <p:nvPr>
            <p:ph idx="15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18" name="Google Shape;918;p4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bg>
      <p:bgPr>
        <a:solidFill>
          <a:schemeClr val="accent2"/>
        </a:solidFill>
      </p:bgPr>
    </p:bg>
    <p:spTree>
      <p:nvGrpSpPr>
        <p:cNvPr id="76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5"/>
          <p:cNvSpPr/>
          <p:nvPr/>
        </p:nvSpPr>
        <p:spPr>
          <a:xfrm rot="-3030967">
            <a:off x="7623718" y="1278961"/>
            <a:ext cx="1951206" cy="113815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" name="Google Shape;78;p5"/>
          <p:cNvGrpSpPr/>
          <p:nvPr/>
        </p:nvGrpSpPr>
        <p:grpSpPr>
          <a:xfrm>
            <a:off x="8085816" y="1478000"/>
            <a:ext cx="1383680" cy="1443733"/>
            <a:chOff x="8085816" y="1478000"/>
            <a:chExt cx="1383680" cy="1443733"/>
          </a:xfrm>
        </p:grpSpPr>
        <p:sp>
          <p:nvSpPr>
            <p:cNvPr id="79" name="Google Shape;79;p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" name="Google Shape;83;p5"/>
          <p:cNvSpPr/>
          <p:nvPr/>
        </p:nvSpPr>
        <p:spPr>
          <a:xfrm>
            <a:off x="8085813" y="342395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5"/>
          <p:cNvSpPr/>
          <p:nvPr/>
        </p:nvSpPr>
        <p:spPr>
          <a:xfrm>
            <a:off x="573450" y="404820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5"/>
          <p:cNvSpPr/>
          <p:nvPr/>
        </p:nvSpPr>
        <p:spPr>
          <a:xfrm>
            <a:off x="2684775" y="-80100"/>
            <a:ext cx="1004175" cy="1024675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6" name="Google Shape;86;p5"/>
          <p:cNvGrpSpPr/>
          <p:nvPr/>
        </p:nvGrpSpPr>
        <p:grpSpPr>
          <a:xfrm>
            <a:off x="2636175" y="248775"/>
            <a:ext cx="422325" cy="503450"/>
            <a:chOff x="2636175" y="248775"/>
            <a:chExt cx="422325" cy="503450"/>
          </a:xfrm>
        </p:grpSpPr>
        <p:sp>
          <p:nvSpPr>
            <p:cNvPr id="87" name="Google Shape;87;p5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5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5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5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5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" name="Google Shape;92;p5"/>
          <p:cNvSpPr/>
          <p:nvPr/>
        </p:nvSpPr>
        <p:spPr>
          <a:xfrm>
            <a:off x="2988600" y="440200"/>
            <a:ext cx="25" cy="25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close/>
              </a:path>
            </a:pathLst>
          </a:custGeom>
          <a:solidFill>
            <a:srgbClr val="FFF29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5"/>
          <p:cNvSpPr/>
          <p:nvPr/>
        </p:nvSpPr>
        <p:spPr>
          <a:xfrm>
            <a:off x="2906775" y="4315421"/>
            <a:ext cx="1004186" cy="92575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5"/>
          <p:cNvSpPr/>
          <p:nvPr/>
        </p:nvSpPr>
        <p:spPr>
          <a:xfrm>
            <a:off x="2572313" y="431229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5"/>
          <p:cNvSpPr/>
          <p:nvPr/>
        </p:nvSpPr>
        <p:spPr>
          <a:xfrm rot="4943404">
            <a:off x="-322276" y="2035862"/>
            <a:ext cx="1118591" cy="312359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5"/>
          <p:cNvSpPr/>
          <p:nvPr/>
        </p:nvSpPr>
        <p:spPr>
          <a:xfrm rot="4315122">
            <a:off x="-487297" y="2473125"/>
            <a:ext cx="1118618" cy="31236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5"/>
          <p:cNvSpPr txBox="1"/>
          <p:nvPr>
            <p:ph type="title"/>
          </p:nvPr>
        </p:nvSpPr>
        <p:spPr>
          <a:xfrm>
            <a:off x="2290050" y="3136538"/>
            <a:ext cx="4563900" cy="46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8" name="Google Shape;98;p5"/>
          <p:cNvSpPr txBox="1"/>
          <p:nvPr>
            <p:ph idx="1" type="subTitle"/>
          </p:nvPr>
        </p:nvSpPr>
        <p:spPr>
          <a:xfrm>
            <a:off x="1604250" y="1541963"/>
            <a:ext cx="5935500" cy="1594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99" name="Google Shape;99;p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 1">
  <p:cSld name="BLANK_1_1_1_1_1_1">
    <p:spTree>
      <p:nvGrpSpPr>
        <p:cNvPr id="919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" name="Google Shape;920;p41"/>
          <p:cNvGrpSpPr/>
          <p:nvPr/>
        </p:nvGrpSpPr>
        <p:grpSpPr>
          <a:xfrm rot="-625890">
            <a:off x="341" y="-260895"/>
            <a:ext cx="1120539" cy="1136985"/>
            <a:chOff x="727287" y="3991176"/>
            <a:chExt cx="1219992" cy="1237898"/>
          </a:xfrm>
        </p:grpSpPr>
        <p:sp>
          <p:nvSpPr>
            <p:cNvPr id="921" name="Google Shape;921;p41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1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1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1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5" name="Google Shape;925;p41"/>
          <p:cNvSpPr/>
          <p:nvPr/>
        </p:nvSpPr>
        <p:spPr>
          <a:xfrm>
            <a:off x="1106675" y="-241825"/>
            <a:ext cx="561557" cy="59488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6" name="Google Shape;926;p41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927" name="Google Shape;927;p41"/>
            <p:cNvSpPr/>
            <p:nvPr/>
          </p:nvSpPr>
          <p:spPr>
            <a:xfrm>
              <a:off x="6896838" y="4807241"/>
              <a:ext cx="376730" cy="382673"/>
            </a:xfrm>
            <a:custGeom>
              <a:rect b="b" l="l" r="r" t="t"/>
              <a:pathLst>
                <a:path extrusionOk="0" h="9723" w="9572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1"/>
            <p:cNvSpPr/>
            <p:nvPr/>
          </p:nvSpPr>
          <p:spPr>
            <a:xfrm>
              <a:off x="6571588" y="4504700"/>
              <a:ext cx="1035575" cy="687615"/>
            </a:xfrm>
            <a:custGeom>
              <a:rect b="b" l="l" r="r" t="t"/>
              <a:pathLst>
                <a:path extrusionOk="0" h="17471" w="26312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9" name="Google Shape;929;p41"/>
          <p:cNvSpPr/>
          <p:nvPr/>
        </p:nvSpPr>
        <p:spPr>
          <a:xfrm>
            <a:off x="7967500" y="-68450"/>
            <a:ext cx="1264725" cy="929600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30" name="Google Shape;930;p41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931" name="Google Shape;931;p41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1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1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1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35" name="Google Shape;935;p41"/>
          <p:cNvSpPr/>
          <p:nvPr/>
        </p:nvSpPr>
        <p:spPr>
          <a:xfrm rot="2513794">
            <a:off x="-147314" y="4447474"/>
            <a:ext cx="1118575" cy="312361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41"/>
          <p:cNvSpPr/>
          <p:nvPr/>
        </p:nvSpPr>
        <p:spPr>
          <a:xfrm rot="1885555">
            <a:off x="26415" y="4853380"/>
            <a:ext cx="1118566" cy="31237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41"/>
          <p:cNvSpPr txBox="1"/>
          <p:nvPr>
            <p:ph type="title"/>
          </p:nvPr>
        </p:nvSpPr>
        <p:spPr>
          <a:xfrm>
            <a:off x="2210729" y="1113503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38" name="Google Shape;938;p41"/>
          <p:cNvSpPr txBox="1"/>
          <p:nvPr>
            <p:ph idx="1" type="subTitle"/>
          </p:nvPr>
        </p:nvSpPr>
        <p:spPr>
          <a:xfrm>
            <a:off x="2210729" y="1479203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39" name="Google Shape;939;p41"/>
          <p:cNvSpPr txBox="1"/>
          <p:nvPr>
            <p:ph idx="2" type="title"/>
          </p:nvPr>
        </p:nvSpPr>
        <p:spPr>
          <a:xfrm>
            <a:off x="5590090" y="1113503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0" name="Google Shape;940;p41"/>
          <p:cNvSpPr txBox="1"/>
          <p:nvPr>
            <p:ph idx="3" type="subTitle"/>
          </p:nvPr>
        </p:nvSpPr>
        <p:spPr>
          <a:xfrm>
            <a:off x="5590156" y="1479203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1" name="Google Shape;941;p41"/>
          <p:cNvSpPr txBox="1"/>
          <p:nvPr>
            <p:ph idx="4" type="title"/>
          </p:nvPr>
        </p:nvSpPr>
        <p:spPr>
          <a:xfrm>
            <a:off x="2210729" y="2300768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2" name="Google Shape;942;p41"/>
          <p:cNvSpPr txBox="1"/>
          <p:nvPr>
            <p:ph idx="5" type="subTitle"/>
          </p:nvPr>
        </p:nvSpPr>
        <p:spPr>
          <a:xfrm>
            <a:off x="2210729" y="2666465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3" name="Google Shape;943;p41"/>
          <p:cNvSpPr txBox="1"/>
          <p:nvPr>
            <p:ph idx="6" type="title"/>
          </p:nvPr>
        </p:nvSpPr>
        <p:spPr>
          <a:xfrm>
            <a:off x="5590165" y="2300766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4" name="Google Shape;944;p41"/>
          <p:cNvSpPr txBox="1"/>
          <p:nvPr>
            <p:ph idx="7" type="subTitle"/>
          </p:nvPr>
        </p:nvSpPr>
        <p:spPr>
          <a:xfrm>
            <a:off x="5590102" y="2666465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5" name="Google Shape;945;p41"/>
          <p:cNvSpPr txBox="1"/>
          <p:nvPr>
            <p:ph idx="8" type="title"/>
          </p:nvPr>
        </p:nvSpPr>
        <p:spPr>
          <a:xfrm>
            <a:off x="2210729" y="3488032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6" name="Google Shape;946;p41"/>
          <p:cNvSpPr txBox="1"/>
          <p:nvPr>
            <p:ph idx="9" type="subTitle"/>
          </p:nvPr>
        </p:nvSpPr>
        <p:spPr>
          <a:xfrm>
            <a:off x="2210729" y="3853732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7" name="Google Shape;947;p41"/>
          <p:cNvSpPr txBox="1"/>
          <p:nvPr>
            <p:ph idx="13" type="title"/>
          </p:nvPr>
        </p:nvSpPr>
        <p:spPr>
          <a:xfrm>
            <a:off x="5590078" y="3488029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8" name="Google Shape;948;p41"/>
          <p:cNvSpPr txBox="1"/>
          <p:nvPr>
            <p:ph idx="14" type="subTitle"/>
          </p:nvPr>
        </p:nvSpPr>
        <p:spPr>
          <a:xfrm>
            <a:off x="5590015" y="3853729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9" name="Google Shape;949;p41"/>
          <p:cNvSpPr txBox="1"/>
          <p:nvPr>
            <p:ph idx="15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50" name="Google Shape;950;p4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">
    <p:spTree>
      <p:nvGrpSpPr>
        <p:cNvPr id="95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" name="Google Shape;952;p42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53" name="Google Shape;953;p42"/>
          <p:cNvSpPr/>
          <p:nvPr/>
        </p:nvSpPr>
        <p:spPr>
          <a:xfrm flipH="1">
            <a:off x="-258994" y="50213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4" name="Google Shape;954;p42"/>
          <p:cNvGrpSpPr/>
          <p:nvPr/>
        </p:nvGrpSpPr>
        <p:grpSpPr>
          <a:xfrm>
            <a:off x="98450" y="537972"/>
            <a:ext cx="572406" cy="682360"/>
            <a:chOff x="98450" y="537972"/>
            <a:chExt cx="572406" cy="682360"/>
          </a:xfrm>
        </p:grpSpPr>
        <p:sp>
          <p:nvSpPr>
            <p:cNvPr id="955" name="Google Shape;955;p42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2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2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2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2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0" name="Google Shape;960;p42"/>
          <p:cNvSpPr/>
          <p:nvPr/>
        </p:nvSpPr>
        <p:spPr>
          <a:xfrm flipH="1" rot="10149192">
            <a:off x="8131019" y="-109399"/>
            <a:ext cx="1141101" cy="105201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42"/>
          <p:cNvSpPr/>
          <p:nvPr/>
        </p:nvSpPr>
        <p:spPr>
          <a:xfrm>
            <a:off x="8688313" y="829868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42"/>
          <p:cNvSpPr/>
          <p:nvPr/>
        </p:nvSpPr>
        <p:spPr>
          <a:xfrm>
            <a:off x="2164375" y="15435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42"/>
          <p:cNvSpPr/>
          <p:nvPr/>
        </p:nvSpPr>
        <p:spPr>
          <a:xfrm rot="410715">
            <a:off x="8636638" y="4125607"/>
            <a:ext cx="219842" cy="393425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42"/>
          <p:cNvSpPr/>
          <p:nvPr/>
        </p:nvSpPr>
        <p:spPr>
          <a:xfrm rot="-849671">
            <a:off x="7478316" y="141937"/>
            <a:ext cx="315649" cy="341642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42"/>
          <p:cNvSpPr/>
          <p:nvPr/>
        </p:nvSpPr>
        <p:spPr>
          <a:xfrm flipH="1" rot="-6330502">
            <a:off x="-561387" y="4359874"/>
            <a:ext cx="1118597" cy="312362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" name="Google Shape;966;p42"/>
          <p:cNvSpPr/>
          <p:nvPr/>
        </p:nvSpPr>
        <p:spPr>
          <a:xfrm flipH="1" rot="-5702344">
            <a:off x="-237920" y="4697201"/>
            <a:ext cx="1118615" cy="312366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" name="Google Shape;967;p42"/>
          <p:cNvSpPr/>
          <p:nvPr/>
        </p:nvSpPr>
        <p:spPr>
          <a:xfrm>
            <a:off x="3886763" y="473954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" name="Google Shape;968;p42"/>
          <p:cNvSpPr/>
          <p:nvPr/>
        </p:nvSpPr>
        <p:spPr>
          <a:xfrm>
            <a:off x="4383638" y="4694988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" name="Google Shape;969;p4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2">
    <p:spTree>
      <p:nvGrpSpPr>
        <p:cNvPr id="970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43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72" name="Google Shape;972;p43"/>
          <p:cNvSpPr/>
          <p:nvPr/>
        </p:nvSpPr>
        <p:spPr>
          <a:xfrm rot="-5095815">
            <a:off x="-119530" y="4151239"/>
            <a:ext cx="1216491" cy="1121461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" name="Google Shape;973;p43"/>
          <p:cNvSpPr/>
          <p:nvPr/>
        </p:nvSpPr>
        <p:spPr>
          <a:xfrm>
            <a:off x="8088650" y="44474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" name="Google Shape;974;p43"/>
          <p:cNvSpPr/>
          <p:nvPr/>
        </p:nvSpPr>
        <p:spPr>
          <a:xfrm flipH="1" rot="-5714785">
            <a:off x="8152725" y="-135450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43"/>
          <p:cNvSpPr/>
          <p:nvPr/>
        </p:nvSpPr>
        <p:spPr>
          <a:xfrm flipH="1" rot="-4745172">
            <a:off x="8366558" y="-273499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6" name="Google Shape;976;p43"/>
          <p:cNvGrpSpPr/>
          <p:nvPr/>
        </p:nvGrpSpPr>
        <p:grpSpPr>
          <a:xfrm>
            <a:off x="268938" y="69772"/>
            <a:ext cx="572406" cy="682360"/>
            <a:chOff x="8446375" y="3346247"/>
            <a:chExt cx="572406" cy="682360"/>
          </a:xfrm>
        </p:grpSpPr>
        <p:sp>
          <p:nvSpPr>
            <p:cNvPr id="977" name="Google Shape;977;p43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3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3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3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3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2" name="Google Shape;982;p43"/>
          <p:cNvGrpSpPr/>
          <p:nvPr/>
        </p:nvGrpSpPr>
        <p:grpSpPr>
          <a:xfrm>
            <a:off x="80888" y="3742171"/>
            <a:ext cx="595931" cy="530198"/>
            <a:chOff x="7915788" y="108771"/>
            <a:chExt cx="595931" cy="530198"/>
          </a:xfrm>
        </p:grpSpPr>
        <p:sp>
          <p:nvSpPr>
            <p:cNvPr id="983" name="Google Shape;983;p43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3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5" name="Google Shape;985;p43"/>
          <p:cNvSpPr/>
          <p:nvPr/>
        </p:nvSpPr>
        <p:spPr>
          <a:xfrm rot="-470258">
            <a:off x="8533600" y="4575658"/>
            <a:ext cx="426238" cy="349877"/>
          </a:xfrm>
          <a:custGeom>
            <a:rect b="b" l="l" r="r" t="t"/>
            <a:pathLst>
              <a:path extrusionOk="0" h="10103" w="12308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4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5">
    <p:spTree>
      <p:nvGrpSpPr>
        <p:cNvPr id="987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8" name="Google Shape;988;p44"/>
          <p:cNvGrpSpPr/>
          <p:nvPr/>
        </p:nvGrpSpPr>
        <p:grpSpPr>
          <a:xfrm>
            <a:off x="993537" y="60549"/>
            <a:ext cx="538722" cy="479299"/>
            <a:chOff x="5927388" y="663096"/>
            <a:chExt cx="595931" cy="530198"/>
          </a:xfrm>
        </p:grpSpPr>
        <p:sp>
          <p:nvSpPr>
            <p:cNvPr id="989" name="Google Shape;989;p4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4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1" name="Google Shape;991;p44"/>
          <p:cNvSpPr/>
          <p:nvPr/>
        </p:nvSpPr>
        <p:spPr>
          <a:xfrm rot="8586889">
            <a:off x="33663" y="10220"/>
            <a:ext cx="608757" cy="923173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44"/>
          <p:cNvSpPr/>
          <p:nvPr/>
        </p:nvSpPr>
        <p:spPr>
          <a:xfrm flipH="1" rot="-4784350">
            <a:off x="8275484" y="-199297"/>
            <a:ext cx="393115" cy="13527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44"/>
          <p:cNvSpPr/>
          <p:nvPr/>
        </p:nvSpPr>
        <p:spPr>
          <a:xfrm flipH="1" rot="-3814725">
            <a:off x="8565319" y="-283460"/>
            <a:ext cx="326969" cy="110603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4" name="Google Shape;994;p44"/>
          <p:cNvGrpSpPr/>
          <p:nvPr/>
        </p:nvGrpSpPr>
        <p:grpSpPr>
          <a:xfrm>
            <a:off x="8037803" y="4298787"/>
            <a:ext cx="1259010" cy="1313653"/>
            <a:chOff x="8085816" y="1478000"/>
            <a:chExt cx="1383680" cy="1443733"/>
          </a:xfrm>
        </p:grpSpPr>
        <p:sp>
          <p:nvSpPr>
            <p:cNvPr id="995" name="Google Shape;995;p4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4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4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4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9" name="Google Shape;999;p44"/>
          <p:cNvSpPr/>
          <p:nvPr/>
        </p:nvSpPr>
        <p:spPr>
          <a:xfrm>
            <a:off x="1507725" y="4881250"/>
            <a:ext cx="370700" cy="391200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44"/>
          <p:cNvSpPr/>
          <p:nvPr/>
        </p:nvSpPr>
        <p:spPr>
          <a:xfrm rot="728967">
            <a:off x="8690892" y="3783596"/>
            <a:ext cx="273784" cy="466428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1" name="Google Shape;1001;p44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1002" name="Google Shape;1002;p44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44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44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44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6" name="Google Shape;1006;p44"/>
          <p:cNvSpPr/>
          <p:nvPr/>
        </p:nvSpPr>
        <p:spPr>
          <a:xfrm rot="9150926">
            <a:off x="-172562" y="4378800"/>
            <a:ext cx="1395690" cy="1025862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44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08" name="Google Shape;1008;p4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CUSTOM_5_1">
    <p:spTree>
      <p:nvGrpSpPr>
        <p:cNvPr id="1009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" name="Google Shape;1010;p45"/>
          <p:cNvGrpSpPr/>
          <p:nvPr/>
        </p:nvGrpSpPr>
        <p:grpSpPr>
          <a:xfrm>
            <a:off x="993537" y="60549"/>
            <a:ext cx="538722" cy="479299"/>
            <a:chOff x="5927388" y="663096"/>
            <a:chExt cx="595931" cy="530198"/>
          </a:xfrm>
        </p:grpSpPr>
        <p:sp>
          <p:nvSpPr>
            <p:cNvPr id="1011" name="Google Shape;1011;p4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4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3" name="Google Shape;1013;p45"/>
          <p:cNvSpPr/>
          <p:nvPr/>
        </p:nvSpPr>
        <p:spPr>
          <a:xfrm rot="8586889">
            <a:off x="33663" y="10220"/>
            <a:ext cx="608757" cy="923173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45"/>
          <p:cNvSpPr/>
          <p:nvPr/>
        </p:nvSpPr>
        <p:spPr>
          <a:xfrm flipH="1" rot="-4784350">
            <a:off x="8275484" y="-199297"/>
            <a:ext cx="393115" cy="13527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45"/>
          <p:cNvSpPr/>
          <p:nvPr/>
        </p:nvSpPr>
        <p:spPr>
          <a:xfrm flipH="1" rot="-3814725">
            <a:off x="8565319" y="-283460"/>
            <a:ext cx="326969" cy="110603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6" name="Google Shape;1016;p45"/>
          <p:cNvGrpSpPr/>
          <p:nvPr/>
        </p:nvGrpSpPr>
        <p:grpSpPr>
          <a:xfrm>
            <a:off x="8037803" y="4298787"/>
            <a:ext cx="1259010" cy="1313653"/>
            <a:chOff x="8085816" y="1478000"/>
            <a:chExt cx="1383680" cy="1443733"/>
          </a:xfrm>
        </p:grpSpPr>
        <p:sp>
          <p:nvSpPr>
            <p:cNvPr id="1017" name="Google Shape;1017;p4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1" name="Google Shape;1021;p45"/>
          <p:cNvSpPr/>
          <p:nvPr/>
        </p:nvSpPr>
        <p:spPr>
          <a:xfrm>
            <a:off x="1507725" y="4881250"/>
            <a:ext cx="370700" cy="391200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45"/>
          <p:cNvSpPr/>
          <p:nvPr/>
        </p:nvSpPr>
        <p:spPr>
          <a:xfrm rot="728967">
            <a:off x="8690892" y="3783596"/>
            <a:ext cx="273784" cy="466428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3" name="Google Shape;1023;p45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1024" name="Google Shape;1024;p45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5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5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5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8" name="Google Shape;1028;p45"/>
          <p:cNvSpPr/>
          <p:nvPr/>
        </p:nvSpPr>
        <p:spPr>
          <a:xfrm rot="9150926">
            <a:off x="-172562" y="4378800"/>
            <a:ext cx="1395690" cy="1025862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" name="Google Shape;1029;p45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30" name="Google Shape;1030;p4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CUSTOM_5_1_1">
    <p:spTree>
      <p:nvGrpSpPr>
        <p:cNvPr id="103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46"/>
          <p:cNvGrpSpPr/>
          <p:nvPr/>
        </p:nvGrpSpPr>
        <p:grpSpPr>
          <a:xfrm>
            <a:off x="8459437" y="3765774"/>
            <a:ext cx="538722" cy="479299"/>
            <a:chOff x="5927388" y="663096"/>
            <a:chExt cx="595931" cy="530198"/>
          </a:xfrm>
        </p:grpSpPr>
        <p:sp>
          <p:nvSpPr>
            <p:cNvPr id="1033" name="Google Shape;1033;p4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5" name="Google Shape;1035;p46"/>
          <p:cNvSpPr/>
          <p:nvPr/>
        </p:nvSpPr>
        <p:spPr>
          <a:xfrm rot="8586889">
            <a:off x="8646913" y="4561970"/>
            <a:ext cx="608757" cy="923173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" name="Google Shape;1036;p46"/>
          <p:cNvSpPr/>
          <p:nvPr/>
        </p:nvSpPr>
        <p:spPr>
          <a:xfrm flipH="1" rot="-4784350">
            <a:off x="-97066" y="4109178"/>
            <a:ext cx="393115" cy="13527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" name="Google Shape;1037;p46"/>
          <p:cNvSpPr/>
          <p:nvPr/>
        </p:nvSpPr>
        <p:spPr>
          <a:xfrm flipH="1" rot="-3814725">
            <a:off x="-219219" y="3653915"/>
            <a:ext cx="326969" cy="110603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8" name="Google Shape;1038;p46"/>
          <p:cNvGrpSpPr/>
          <p:nvPr/>
        </p:nvGrpSpPr>
        <p:grpSpPr>
          <a:xfrm>
            <a:off x="7927053" y="105212"/>
            <a:ext cx="1259010" cy="1313653"/>
            <a:chOff x="8085816" y="1478000"/>
            <a:chExt cx="1383680" cy="1443733"/>
          </a:xfrm>
        </p:grpSpPr>
        <p:sp>
          <p:nvSpPr>
            <p:cNvPr id="1039" name="Google Shape;1039;p4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3" name="Google Shape;1043;p46"/>
          <p:cNvSpPr/>
          <p:nvPr/>
        </p:nvSpPr>
        <p:spPr>
          <a:xfrm>
            <a:off x="138050" y="3462025"/>
            <a:ext cx="370700" cy="391200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46"/>
          <p:cNvSpPr/>
          <p:nvPr/>
        </p:nvSpPr>
        <p:spPr>
          <a:xfrm rot="728967">
            <a:off x="186504" y="764171"/>
            <a:ext cx="273784" cy="466428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5" name="Google Shape;1045;p46"/>
          <p:cNvGrpSpPr/>
          <p:nvPr/>
        </p:nvGrpSpPr>
        <p:grpSpPr>
          <a:xfrm>
            <a:off x="8096262" y="4719572"/>
            <a:ext cx="334518" cy="370795"/>
            <a:chOff x="601188" y="4660625"/>
            <a:chExt cx="252200" cy="279550"/>
          </a:xfrm>
        </p:grpSpPr>
        <p:sp>
          <p:nvSpPr>
            <p:cNvPr id="1046" name="Google Shape;1046;p46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6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6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46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0" name="Google Shape;1050;p46"/>
          <p:cNvSpPr/>
          <p:nvPr/>
        </p:nvSpPr>
        <p:spPr>
          <a:xfrm rot="9150926">
            <a:off x="-753587" y="-321475"/>
            <a:ext cx="1395690" cy="1025862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46"/>
          <p:cNvSpPr/>
          <p:nvPr/>
        </p:nvSpPr>
        <p:spPr>
          <a:xfrm>
            <a:off x="186513" y="1530233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" name="Google Shape;1052;p46"/>
          <p:cNvSpPr/>
          <p:nvPr/>
        </p:nvSpPr>
        <p:spPr>
          <a:xfrm>
            <a:off x="8690450" y="163875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" name="Google Shape;1053;p46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54" name="Google Shape;1054;p4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4">
    <p:spTree>
      <p:nvGrpSpPr>
        <p:cNvPr id="1055" name="Shape 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" name="Google Shape;1056;p47"/>
          <p:cNvSpPr txBox="1"/>
          <p:nvPr>
            <p:ph type="title"/>
          </p:nvPr>
        </p:nvSpPr>
        <p:spPr>
          <a:xfrm>
            <a:off x="1177525" y="2254475"/>
            <a:ext cx="30384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57" name="Google Shape;1057;p47"/>
          <p:cNvSpPr txBox="1"/>
          <p:nvPr>
            <p:ph idx="2" type="title"/>
          </p:nvPr>
        </p:nvSpPr>
        <p:spPr>
          <a:xfrm>
            <a:off x="2933800" y="1441588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58" name="Google Shape;1058;p47"/>
          <p:cNvSpPr txBox="1"/>
          <p:nvPr>
            <p:ph idx="1" type="subTitle"/>
          </p:nvPr>
        </p:nvSpPr>
        <p:spPr>
          <a:xfrm>
            <a:off x="1310875" y="2977800"/>
            <a:ext cx="2905200" cy="79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59" name="Google Shape;1059;p47"/>
          <p:cNvSpPr/>
          <p:nvPr/>
        </p:nvSpPr>
        <p:spPr>
          <a:xfrm rot="1387360">
            <a:off x="394822" y="-166864"/>
            <a:ext cx="1367918" cy="1261004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0" name="Google Shape;1060;p47"/>
          <p:cNvGrpSpPr/>
          <p:nvPr/>
        </p:nvGrpSpPr>
        <p:grpSpPr>
          <a:xfrm>
            <a:off x="5962643" y="166091"/>
            <a:ext cx="538884" cy="479443"/>
            <a:chOff x="295547" y="4265443"/>
            <a:chExt cx="483087" cy="429801"/>
          </a:xfrm>
        </p:grpSpPr>
        <p:sp>
          <p:nvSpPr>
            <p:cNvPr id="1061" name="Google Shape;1061;p47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7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3" name="Google Shape;1063;p47"/>
          <p:cNvSpPr/>
          <p:nvPr/>
        </p:nvSpPr>
        <p:spPr>
          <a:xfrm rot="-8138675">
            <a:off x="-116380" y="3953042"/>
            <a:ext cx="1690664" cy="1405394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4" name="Google Shape;1064;p47"/>
          <p:cNvGrpSpPr/>
          <p:nvPr/>
        </p:nvGrpSpPr>
        <p:grpSpPr>
          <a:xfrm rot="3550193">
            <a:off x="1338367" y="4262180"/>
            <a:ext cx="572412" cy="682367"/>
            <a:chOff x="8446375" y="3346247"/>
            <a:chExt cx="572406" cy="682360"/>
          </a:xfrm>
        </p:grpSpPr>
        <p:sp>
          <p:nvSpPr>
            <p:cNvPr id="1065" name="Google Shape;1065;p47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47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7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7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7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47"/>
          <p:cNvSpPr/>
          <p:nvPr/>
        </p:nvSpPr>
        <p:spPr>
          <a:xfrm>
            <a:off x="8247375" y="4434750"/>
            <a:ext cx="1004175" cy="1024675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47"/>
          <p:cNvSpPr/>
          <p:nvPr/>
        </p:nvSpPr>
        <p:spPr>
          <a:xfrm>
            <a:off x="8536500" y="399728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" name="Google Shape;1072;p47"/>
          <p:cNvSpPr/>
          <p:nvPr/>
        </p:nvSpPr>
        <p:spPr>
          <a:xfrm>
            <a:off x="445225" y="1749365"/>
            <a:ext cx="460758" cy="387467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" name="Google Shape;1073;p4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4_1">
    <p:spTree>
      <p:nvGrpSpPr>
        <p:cNvPr id="1074" name="Shape 1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" name="Google Shape;1075;p48"/>
          <p:cNvSpPr txBox="1"/>
          <p:nvPr>
            <p:ph type="title"/>
          </p:nvPr>
        </p:nvSpPr>
        <p:spPr>
          <a:xfrm>
            <a:off x="1956600" y="1247934"/>
            <a:ext cx="52308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76" name="Google Shape;1076;p48"/>
          <p:cNvSpPr txBox="1"/>
          <p:nvPr>
            <p:ph idx="2" type="title"/>
          </p:nvPr>
        </p:nvSpPr>
        <p:spPr>
          <a:xfrm>
            <a:off x="3930900" y="539850"/>
            <a:ext cx="1282200" cy="66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77" name="Google Shape;1077;p48"/>
          <p:cNvSpPr txBox="1"/>
          <p:nvPr>
            <p:ph idx="1" type="subTitle"/>
          </p:nvPr>
        </p:nvSpPr>
        <p:spPr>
          <a:xfrm>
            <a:off x="2441700" y="2008420"/>
            <a:ext cx="4260600" cy="401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78" name="Google Shape;1078;p48"/>
          <p:cNvSpPr/>
          <p:nvPr/>
        </p:nvSpPr>
        <p:spPr>
          <a:xfrm rot="-1281874">
            <a:off x="7922161" y="158312"/>
            <a:ext cx="1118600" cy="312363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48"/>
          <p:cNvSpPr/>
          <p:nvPr/>
        </p:nvSpPr>
        <p:spPr>
          <a:xfrm rot="-1910206">
            <a:off x="8386109" y="214592"/>
            <a:ext cx="1118643" cy="31237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48"/>
          <p:cNvSpPr/>
          <p:nvPr/>
        </p:nvSpPr>
        <p:spPr>
          <a:xfrm rot="6701473">
            <a:off x="-622398" y="1423041"/>
            <a:ext cx="1560601" cy="1297277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81" name="Google Shape;1081;p48"/>
          <p:cNvGrpSpPr/>
          <p:nvPr/>
        </p:nvGrpSpPr>
        <p:grpSpPr>
          <a:xfrm>
            <a:off x="448352" y="2060238"/>
            <a:ext cx="315649" cy="349878"/>
            <a:chOff x="4846427" y="-66500"/>
            <a:chExt cx="315649" cy="349878"/>
          </a:xfrm>
        </p:grpSpPr>
        <p:sp>
          <p:nvSpPr>
            <p:cNvPr id="1082" name="Google Shape;1082;p48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48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8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8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6" name="Google Shape;1086;p48"/>
          <p:cNvSpPr/>
          <p:nvPr/>
        </p:nvSpPr>
        <p:spPr>
          <a:xfrm>
            <a:off x="496925" y="411040"/>
            <a:ext cx="460758" cy="387467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48"/>
          <p:cNvSpPr/>
          <p:nvPr/>
        </p:nvSpPr>
        <p:spPr>
          <a:xfrm rot="210338">
            <a:off x="8812687" y="2371970"/>
            <a:ext cx="234548" cy="399559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48"/>
          <p:cNvSpPr/>
          <p:nvPr/>
        </p:nvSpPr>
        <p:spPr>
          <a:xfrm rot="-10198699">
            <a:off x="1610366" y="-332559"/>
            <a:ext cx="1894964" cy="1037618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48"/>
          <p:cNvSpPr/>
          <p:nvPr/>
        </p:nvSpPr>
        <p:spPr>
          <a:xfrm>
            <a:off x="8846525" y="2890501"/>
            <a:ext cx="517830" cy="548565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4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4_1_1">
    <p:spTree>
      <p:nvGrpSpPr>
        <p:cNvPr id="109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" name="Google Shape;1092;p49"/>
          <p:cNvSpPr/>
          <p:nvPr/>
        </p:nvSpPr>
        <p:spPr>
          <a:xfrm flipH="1" rot="-5641596">
            <a:off x="425340" y="4118328"/>
            <a:ext cx="339869" cy="116956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49"/>
          <p:cNvSpPr/>
          <p:nvPr/>
        </p:nvSpPr>
        <p:spPr>
          <a:xfrm flipH="1" rot="-4974102">
            <a:off x="479070" y="4271055"/>
            <a:ext cx="373546" cy="1285452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49"/>
          <p:cNvSpPr/>
          <p:nvPr/>
        </p:nvSpPr>
        <p:spPr>
          <a:xfrm>
            <a:off x="8698200" y="4239901"/>
            <a:ext cx="517830" cy="548565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49"/>
          <p:cNvSpPr/>
          <p:nvPr/>
        </p:nvSpPr>
        <p:spPr>
          <a:xfrm rot="210338">
            <a:off x="478000" y="3038245"/>
            <a:ext cx="234548" cy="399559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49"/>
          <p:cNvSpPr/>
          <p:nvPr/>
        </p:nvSpPr>
        <p:spPr>
          <a:xfrm rot="8586811">
            <a:off x="8201025" y="4449835"/>
            <a:ext cx="480614" cy="728845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49"/>
          <p:cNvSpPr txBox="1"/>
          <p:nvPr>
            <p:ph type="title"/>
          </p:nvPr>
        </p:nvSpPr>
        <p:spPr>
          <a:xfrm>
            <a:off x="3042450" y="3538775"/>
            <a:ext cx="30591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98" name="Google Shape;1098;p49"/>
          <p:cNvSpPr txBox="1"/>
          <p:nvPr>
            <p:ph idx="2" type="title"/>
          </p:nvPr>
        </p:nvSpPr>
        <p:spPr>
          <a:xfrm>
            <a:off x="3930900" y="2708404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99" name="Google Shape;1099;p49"/>
          <p:cNvSpPr txBox="1"/>
          <p:nvPr>
            <p:ph idx="1" type="subTitle"/>
          </p:nvPr>
        </p:nvSpPr>
        <p:spPr>
          <a:xfrm>
            <a:off x="2441700" y="4128642"/>
            <a:ext cx="4260600" cy="47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00" name="Google Shape;1100;p49"/>
          <p:cNvSpPr/>
          <p:nvPr/>
        </p:nvSpPr>
        <p:spPr>
          <a:xfrm rot="8749359">
            <a:off x="8311248" y="278408"/>
            <a:ext cx="1444172" cy="147373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1" name="Google Shape;1101;p49"/>
          <p:cNvGrpSpPr/>
          <p:nvPr/>
        </p:nvGrpSpPr>
        <p:grpSpPr>
          <a:xfrm>
            <a:off x="8597352" y="1552012"/>
            <a:ext cx="315649" cy="349878"/>
            <a:chOff x="4846427" y="-66500"/>
            <a:chExt cx="315649" cy="349878"/>
          </a:xfrm>
        </p:grpSpPr>
        <p:sp>
          <p:nvSpPr>
            <p:cNvPr id="1102" name="Google Shape;1102;p49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9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9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9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6" name="Google Shape;1106;p49"/>
          <p:cNvSpPr/>
          <p:nvPr/>
        </p:nvSpPr>
        <p:spPr>
          <a:xfrm rot="-1842127">
            <a:off x="-617496" y="-910357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4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CUSTOM_4_1_1_1">
    <p:bg>
      <p:bgPr>
        <a:solidFill>
          <a:schemeClr val="accent4"/>
        </a:solidFill>
      </p:bgPr>
    </p:bg>
    <p:spTree>
      <p:nvGrpSpPr>
        <p:cNvPr id="1108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" name="Google Shape;1109;p50"/>
          <p:cNvPicPr preferRelativeResize="0"/>
          <p:nvPr/>
        </p:nvPicPr>
        <p:blipFill rotWithShape="1">
          <a:blip r:embed="rId2">
            <a:alphaModFix amt="17000"/>
          </a:blip>
          <a:srcRect b="0" l="0" r="0" t="0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0" name="Google Shape;1110;p50"/>
          <p:cNvSpPr/>
          <p:nvPr/>
        </p:nvSpPr>
        <p:spPr>
          <a:xfrm flipH="1" rot="-5641596">
            <a:off x="8852427" y="3927828"/>
            <a:ext cx="339869" cy="116956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50"/>
          <p:cNvSpPr/>
          <p:nvPr/>
        </p:nvSpPr>
        <p:spPr>
          <a:xfrm flipH="1" rot="-4974102">
            <a:off x="8718195" y="4385355"/>
            <a:ext cx="373546" cy="1285452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50"/>
          <p:cNvSpPr/>
          <p:nvPr/>
        </p:nvSpPr>
        <p:spPr>
          <a:xfrm>
            <a:off x="8852275" y="1430476"/>
            <a:ext cx="517830" cy="548565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50"/>
          <p:cNvSpPr/>
          <p:nvPr/>
        </p:nvSpPr>
        <p:spPr>
          <a:xfrm rot="210338">
            <a:off x="478000" y="3038245"/>
            <a:ext cx="234548" cy="399559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50"/>
          <p:cNvSpPr/>
          <p:nvPr/>
        </p:nvSpPr>
        <p:spPr>
          <a:xfrm rot="8586811">
            <a:off x="8782050" y="2050335"/>
            <a:ext cx="480614" cy="728845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50"/>
          <p:cNvSpPr txBox="1"/>
          <p:nvPr>
            <p:ph type="title"/>
          </p:nvPr>
        </p:nvSpPr>
        <p:spPr>
          <a:xfrm>
            <a:off x="2373750" y="2661833"/>
            <a:ext cx="43965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116" name="Google Shape;1116;p50"/>
          <p:cNvSpPr txBox="1"/>
          <p:nvPr>
            <p:ph idx="2" type="title"/>
          </p:nvPr>
        </p:nvSpPr>
        <p:spPr>
          <a:xfrm>
            <a:off x="3930900" y="1679062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117" name="Google Shape;1117;p50"/>
          <p:cNvSpPr txBox="1"/>
          <p:nvPr>
            <p:ph idx="1" type="subTitle"/>
          </p:nvPr>
        </p:nvSpPr>
        <p:spPr>
          <a:xfrm>
            <a:off x="2372850" y="3251700"/>
            <a:ext cx="4398300" cy="47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18" name="Google Shape;1118;p50"/>
          <p:cNvSpPr/>
          <p:nvPr/>
        </p:nvSpPr>
        <p:spPr>
          <a:xfrm rot="8749359">
            <a:off x="-406652" y="-321667"/>
            <a:ext cx="1444172" cy="147373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19" name="Google Shape;1119;p50"/>
          <p:cNvGrpSpPr/>
          <p:nvPr/>
        </p:nvGrpSpPr>
        <p:grpSpPr>
          <a:xfrm>
            <a:off x="-146598" y="1430463"/>
            <a:ext cx="315649" cy="349878"/>
            <a:chOff x="4846427" y="-66500"/>
            <a:chExt cx="315649" cy="349878"/>
          </a:xfrm>
        </p:grpSpPr>
        <p:sp>
          <p:nvSpPr>
            <p:cNvPr id="1120" name="Google Shape;1120;p50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50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50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50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24" name="Google Shape;1124;p50"/>
          <p:cNvSpPr/>
          <p:nvPr/>
        </p:nvSpPr>
        <p:spPr>
          <a:xfrm rot="-1842127">
            <a:off x="8187654" y="-548407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50"/>
          <p:cNvSpPr/>
          <p:nvPr/>
        </p:nvSpPr>
        <p:spPr>
          <a:xfrm rot="-1842127">
            <a:off x="-817521" y="4165943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" name="Google Shape;1126;p5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 1">
  <p:cSld name="BLANK_1_2">
    <p:spTree>
      <p:nvGrpSpPr>
        <p:cNvPr id="100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6"/>
          <p:cNvSpPr/>
          <p:nvPr/>
        </p:nvSpPr>
        <p:spPr>
          <a:xfrm rot="-780553">
            <a:off x="8208670" y="-285404"/>
            <a:ext cx="1206158" cy="1002640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" name="Google Shape;102;p6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103" name="Google Shape;103;p6"/>
            <p:cNvSpPr/>
            <p:nvPr/>
          </p:nvSpPr>
          <p:spPr>
            <a:xfrm>
              <a:off x="226875" y="9673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6"/>
            <p:cNvSpPr/>
            <p:nvPr/>
          </p:nvSpPr>
          <p:spPr>
            <a:xfrm>
              <a:off x="403952" y="8559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259810" y="6603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6"/>
            <p:cNvSpPr/>
            <p:nvPr/>
          </p:nvSpPr>
          <p:spPr>
            <a:xfrm>
              <a:off x="80700" y="7776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6"/>
            <p:cNvSpPr/>
            <p:nvPr/>
          </p:nvSpPr>
          <p:spPr>
            <a:xfrm>
              <a:off x="486290" y="4760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6"/>
          <p:cNvSpPr/>
          <p:nvPr/>
        </p:nvSpPr>
        <p:spPr>
          <a:xfrm rot="-5030280">
            <a:off x="8402774" y="4361239"/>
            <a:ext cx="1196599" cy="1062235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6"/>
          <p:cNvSpPr/>
          <p:nvPr/>
        </p:nvSpPr>
        <p:spPr>
          <a:xfrm rot="448387">
            <a:off x="182100" y="2570824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" name="Google Shape;110;p6"/>
          <p:cNvGrpSpPr/>
          <p:nvPr/>
        </p:nvGrpSpPr>
        <p:grpSpPr>
          <a:xfrm>
            <a:off x="-158054" y="3664876"/>
            <a:ext cx="767865" cy="830189"/>
            <a:chOff x="8477171" y="29839"/>
            <a:chExt cx="767865" cy="830189"/>
          </a:xfrm>
        </p:grpSpPr>
        <p:sp>
          <p:nvSpPr>
            <p:cNvPr id="111" name="Google Shape;111;p6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6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6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" name="Google Shape;114;p6"/>
          <p:cNvSpPr/>
          <p:nvPr/>
        </p:nvSpPr>
        <p:spPr>
          <a:xfrm>
            <a:off x="8657900" y="3235225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6"/>
          <p:cNvSpPr/>
          <p:nvPr/>
        </p:nvSpPr>
        <p:spPr>
          <a:xfrm>
            <a:off x="-198150" y="469663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16;p6"/>
          <p:cNvSpPr txBox="1"/>
          <p:nvPr>
            <p:ph type="title"/>
          </p:nvPr>
        </p:nvSpPr>
        <p:spPr>
          <a:xfrm>
            <a:off x="1575625" y="1157550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17" name="Google Shape;117;p6"/>
          <p:cNvSpPr txBox="1"/>
          <p:nvPr>
            <p:ph idx="2" type="title"/>
          </p:nvPr>
        </p:nvSpPr>
        <p:spPr>
          <a:xfrm>
            <a:off x="808291" y="14300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18" name="Google Shape;118;p6"/>
          <p:cNvSpPr txBox="1"/>
          <p:nvPr>
            <p:ph idx="1" type="subTitle"/>
          </p:nvPr>
        </p:nvSpPr>
        <p:spPr>
          <a:xfrm>
            <a:off x="1575625" y="1519623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9" name="Google Shape;119;p6"/>
          <p:cNvSpPr txBox="1"/>
          <p:nvPr>
            <p:ph idx="3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20" name="Google Shape;120;p6"/>
          <p:cNvSpPr txBox="1"/>
          <p:nvPr>
            <p:ph idx="4" type="title"/>
          </p:nvPr>
        </p:nvSpPr>
        <p:spPr>
          <a:xfrm>
            <a:off x="5440038" y="1157550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21" name="Google Shape;121;p6"/>
          <p:cNvSpPr txBox="1"/>
          <p:nvPr>
            <p:ph idx="5" type="title"/>
          </p:nvPr>
        </p:nvSpPr>
        <p:spPr>
          <a:xfrm>
            <a:off x="4678411" y="14300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22" name="Google Shape;122;p6"/>
          <p:cNvSpPr txBox="1"/>
          <p:nvPr>
            <p:ph idx="6" type="subTitle"/>
          </p:nvPr>
        </p:nvSpPr>
        <p:spPr>
          <a:xfrm>
            <a:off x="5440038" y="1519623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3" name="Google Shape;123;p6"/>
          <p:cNvSpPr txBox="1"/>
          <p:nvPr>
            <p:ph idx="7" type="title"/>
          </p:nvPr>
        </p:nvSpPr>
        <p:spPr>
          <a:xfrm>
            <a:off x="1575625" y="2445757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24" name="Google Shape;124;p6"/>
          <p:cNvSpPr txBox="1"/>
          <p:nvPr>
            <p:ph idx="8" type="title"/>
          </p:nvPr>
        </p:nvSpPr>
        <p:spPr>
          <a:xfrm>
            <a:off x="808291" y="26873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25" name="Google Shape;125;p6"/>
          <p:cNvSpPr txBox="1"/>
          <p:nvPr>
            <p:ph idx="9" type="subTitle"/>
          </p:nvPr>
        </p:nvSpPr>
        <p:spPr>
          <a:xfrm>
            <a:off x="1575625" y="2812430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6" name="Google Shape;126;p6"/>
          <p:cNvSpPr txBox="1"/>
          <p:nvPr>
            <p:ph idx="13" type="title"/>
          </p:nvPr>
        </p:nvSpPr>
        <p:spPr>
          <a:xfrm>
            <a:off x="5440038" y="2381158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27" name="Google Shape;127;p6"/>
          <p:cNvSpPr txBox="1"/>
          <p:nvPr>
            <p:ph idx="14" type="title"/>
          </p:nvPr>
        </p:nvSpPr>
        <p:spPr>
          <a:xfrm>
            <a:off x="4678411" y="26873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28" name="Google Shape;128;p6"/>
          <p:cNvSpPr txBox="1"/>
          <p:nvPr>
            <p:ph idx="15" type="subTitle"/>
          </p:nvPr>
        </p:nvSpPr>
        <p:spPr>
          <a:xfrm>
            <a:off x="5440038" y="2747830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9" name="Google Shape;129;p6"/>
          <p:cNvSpPr/>
          <p:nvPr/>
        </p:nvSpPr>
        <p:spPr>
          <a:xfrm rot="532356">
            <a:off x="7814779" y="57800"/>
            <a:ext cx="273783" cy="316212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130;p6"/>
          <p:cNvSpPr txBox="1"/>
          <p:nvPr>
            <p:ph idx="16" type="title"/>
          </p:nvPr>
        </p:nvSpPr>
        <p:spPr>
          <a:xfrm>
            <a:off x="1575625" y="3676752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31" name="Google Shape;131;p6"/>
          <p:cNvSpPr txBox="1"/>
          <p:nvPr>
            <p:ph idx="17" type="title"/>
          </p:nvPr>
        </p:nvSpPr>
        <p:spPr>
          <a:xfrm>
            <a:off x="808291" y="39446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32" name="Google Shape;132;p6"/>
          <p:cNvSpPr txBox="1"/>
          <p:nvPr>
            <p:ph idx="18" type="subTitle"/>
          </p:nvPr>
        </p:nvSpPr>
        <p:spPr>
          <a:xfrm>
            <a:off x="1575625" y="4038825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3" name="Google Shape;133;p6"/>
          <p:cNvSpPr txBox="1"/>
          <p:nvPr>
            <p:ph idx="19" type="title"/>
          </p:nvPr>
        </p:nvSpPr>
        <p:spPr>
          <a:xfrm>
            <a:off x="5440038" y="3676740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34" name="Google Shape;134;p6"/>
          <p:cNvSpPr txBox="1"/>
          <p:nvPr>
            <p:ph idx="20" type="title"/>
          </p:nvPr>
        </p:nvSpPr>
        <p:spPr>
          <a:xfrm>
            <a:off x="4678411" y="39446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35" name="Google Shape;135;p6"/>
          <p:cNvSpPr txBox="1"/>
          <p:nvPr>
            <p:ph idx="21" type="subTitle"/>
          </p:nvPr>
        </p:nvSpPr>
        <p:spPr>
          <a:xfrm>
            <a:off x="5440038" y="4038813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6" name="Google Shape;136;p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bg>
      <p:bgPr>
        <a:solidFill>
          <a:schemeClr val="accent2"/>
        </a:solidFill>
      </p:bgPr>
    </p:bg>
    <p:spTree>
      <p:nvGrpSpPr>
        <p:cNvPr id="1127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p51"/>
          <p:cNvSpPr txBox="1"/>
          <p:nvPr>
            <p:ph type="ctrTitle"/>
          </p:nvPr>
        </p:nvSpPr>
        <p:spPr>
          <a:xfrm>
            <a:off x="4661600" y="627175"/>
            <a:ext cx="3755100" cy="1042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29" name="Google Shape;1129;p51"/>
          <p:cNvSpPr txBox="1"/>
          <p:nvPr>
            <p:ph idx="1" type="subTitle"/>
          </p:nvPr>
        </p:nvSpPr>
        <p:spPr>
          <a:xfrm>
            <a:off x="4661600" y="1731250"/>
            <a:ext cx="3755100" cy="92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0" name="Google Shape;1130;p51"/>
          <p:cNvSpPr txBox="1"/>
          <p:nvPr/>
        </p:nvSpPr>
        <p:spPr>
          <a:xfrm>
            <a:off x="4731275" y="3297050"/>
            <a:ext cx="3674400" cy="83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Slidesgo, and includes icons by Flaticon, and infographics &amp; images by Freepik</a:t>
            </a:r>
            <a:endParaRPr b="0" i="0" sz="1200" u="none" cap="none" strike="noStrike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131" name="Google Shape;1131;p51"/>
          <p:cNvSpPr/>
          <p:nvPr/>
        </p:nvSpPr>
        <p:spPr>
          <a:xfrm flipH="1" rot="9434923">
            <a:off x="-124062" y="-69001"/>
            <a:ext cx="1420942" cy="104442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" name="Google Shape;1132;p51"/>
          <p:cNvSpPr/>
          <p:nvPr/>
        </p:nvSpPr>
        <p:spPr>
          <a:xfrm rot="5211650">
            <a:off x="8385027" y="4217534"/>
            <a:ext cx="373550" cy="1285465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" name="Google Shape;1133;p51"/>
          <p:cNvSpPr/>
          <p:nvPr/>
        </p:nvSpPr>
        <p:spPr>
          <a:xfrm>
            <a:off x="-74150" y="769356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" name="Google Shape;1134;p51"/>
          <p:cNvSpPr/>
          <p:nvPr/>
        </p:nvSpPr>
        <p:spPr>
          <a:xfrm rot="-466267">
            <a:off x="7124893" y="-285466"/>
            <a:ext cx="1951125" cy="1138104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5" name="Google Shape;1135;p51"/>
          <p:cNvGrpSpPr/>
          <p:nvPr/>
        </p:nvGrpSpPr>
        <p:grpSpPr>
          <a:xfrm rot="-9849415">
            <a:off x="8485765" y="-73594"/>
            <a:ext cx="1270582" cy="1053607"/>
            <a:chOff x="-142022" y="90588"/>
            <a:chExt cx="1270599" cy="1053621"/>
          </a:xfrm>
        </p:grpSpPr>
        <p:sp>
          <p:nvSpPr>
            <p:cNvPr id="1136" name="Google Shape;1136;p5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5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5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5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5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5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5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5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5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5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5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5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5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5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0" name="Google Shape;1150;p51"/>
          <p:cNvSpPr/>
          <p:nvPr/>
        </p:nvSpPr>
        <p:spPr>
          <a:xfrm rot="4290012">
            <a:off x="8385032" y="4477303"/>
            <a:ext cx="373541" cy="1285434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51" name="Google Shape;1151;p51"/>
          <p:cNvGrpSpPr/>
          <p:nvPr/>
        </p:nvGrpSpPr>
        <p:grpSpPr>
          <a:xfrm>
            <a:off x="69402" y="4738963"/>
            <a:ext cx="315649" cy="349878"/>
            <a:chOff x="4846427" y="-66500"/>
            <a:chExt cx="315649" cy="349878"/>
          </a:xfrm>
        </p:grpSpPr>
        <p:sp>
          <p:nvSpPr>
            <p:cNvPr id="1152" name="Google Shape;1152;p51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51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51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51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6" name="Google Shape;1156;p5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157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p5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3">
    <p:spTree>
      <p:nvGrpSpPr>
        <p:cNvPr id="1159" name="Shape 1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" name="Google Shape;1160;p53"/>
          <p:cNvSpPr/>
          <p:nvPr/>
        </p:nvSpPr>
        <p:spPr>
          <a:xfrm>
            <a:off x="247700" y="36652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53"/>
          <p:cNvSpPr/>
          <p:nvPr/>
        </p:nvSpPr>
        <p:spPr>
          <a:xfrm>
            <a:off x="7735606" y="-75350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2" name="Google Shape;1162;p53"/>
          <p:cNvGrpSpPr/>
          <p:nvPr/>
        </p:nvGrpSpPr>
        <p:grpSpPr>
          <a:xfrm>
            <a:off x="8166052" y="-75350"/>
            <a:ext cx="817914" cy="860208"/>
            <a:chOff x="8166052" y="-75350"/>
            <a:chExt cx="817914" cy="860208"/>
          </a:xfrm>
        </p:grpSpPr>
        <p:sp>
          <p:nvSpPr>
            <p:cNvPr id="1163" name="Google Shape;1163;p53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rect b="b" l="l" r="r" t="t"/>
              <a:pathLst>
                <a:path extrusionOk="0" h="29130" w="5865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53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rect b="b" l="l" r="r" t="t"/>
              <a:pathLst>
                <a:path extrusionOk="0" h="30049" w="6898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53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rect b="b" l="l" r="r" t="t"/>
              <a:pathLst>
                <a:path extrusionOk="0" h="29989" w="6047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66" name="Google Shape;1166;p53"/>
          <p:cNvSpPr/>
          <p:nvPr/>
        </p:nvSpPr>
        <p:spPr>
          <a:xfrm rot="7589800">
            <a:off x="73851" y="4029016"/>
            <a:ext cx="373546" cy="128545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7" name="Google Shape;1167;p53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1168" name="Google Shape;1168;p53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53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53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53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2" name="Google Shape;1172;p53"/>
          <p:cNvSpPr/>
          <p:nvPr/>
        </p:nvSpPr>
        <p:spPr>
          <a:xfrm>
            <a:off x="7852913" y="4063500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53"/>
          <p:cNvSpPr/>
          <p:nvPr/>
        </p:nvSpPr>
        <p:spPr>
          <a:xfrm rot="-767104">
            <a:off x="-163503" y="-490454"/>
            <a:ext cx="1866306" cy="1551400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53"/>
          <p:cNvSpPr/>
          <p:nvPr/>
        </p:nvSpPr>
        <p:spPr>
          <a:xfrm rot="448387">
            <a:off x="8368575" y="4079324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53"/>
          <p:cNvSpPr/>
          <p:nvPr/>
        </p:nvSpPr>
        <p:spPr>
          <a:xfrm rot="831327">
            <a:off x="270368" y="974629"/>
            <a:ext cx="219837" cy="393416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53"/>
          <p:cNvSpPr/>
          <p:nvPr/>
        </p:nvSpPr>
        <p:spPr>
          <a:xfrm>
            <a:off x="1379388" y="255888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5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12">
    <p:spTree>
      <p:nvGrpSpPr>
        <p:cNvPr id="1178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9" name="Google Shape;1179;p54"/>
          <p:cNvGrpSpPr/>
          <p:nvPr/>
        </p:nvGrpSpPr>
        <p:grpSpPr>
          <a:xfrm flipH="1">
            <a:off x="-55872" y="4082537"/>
            <a:ext cx="1259010" cy="1313653"/>
            <a:chOff x="8085816" y="1478000"/>
            <a:chExt cx="1383680" cy="1443733"/>
          </a:xfrm>
        </p:grpSpPr>
        <p:sp>
          <p:nvSpPr>
            <p:cNvPr id="1180" name="Google Shape;1180;p5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5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5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5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4" name="Google Shape;1184;p54"/>
          <p:cNvSpPr/>
          <p:nvPr/>
        </p:nvSpPr>
        <p:spPr>
          <a:xfrm rot="-8317524">
            <a:off x="-49803" y="-151808"/>
            <a:ext cx="828428" cy="1256301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" name="Google Shape;1185;p54"/>
          <p:cNvSpPr/>
          <p:nvPr/>
        </p:nvSpPr>
        <p:spPr>
          <a:xfrm>
            <a:off x="7483525" y="-407243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86" name="Google Shape;1186;p54"/>
          <p:cNvGrpSpPr/>
          <p:nvPr/>
        </p:nvGrpSpPr>
        <p:grpSpPr>
          <a:xfrm rot="-5400000">
            <a:off x="-26172" y="108496"/>
            <a:ext cx="1270599" cy="1053621"/>
            <a:chOff x="-142022" y="90588"/>
            <a:chExt cx="1270599" cy="1053621"/>
          </a:xfrm>
        </p:grpSpPr>
        <p:sp>
          <p:nvSpPr>
            <p:cNvPr id="1187" name="Google Shape;1187;p54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54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54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54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54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54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54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54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54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54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54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54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54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54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01" name="Google Shape;1201;p54"/>
          <p:cNvSpPr/>
          <p:nvPr/>
        </p:nvSpPr>
        <p:spPr>
          <a:xfrm rot="-1095766">
            <a:off x="319644" y="1388632"/>
            <a:ext cx="315634" cy="341626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02" name="Google Shape;1202;p54"/>
          <p:cNvGrpSpPr/>
          <p:nvPr/>
        </p:nvGrpSpPr>
        <p:grpSpPr>
          <a:xfrm>
            <a:off x="8500262" y="742199"/>
            <a:ext cx="538722" cy="479299"/>
            <a:chOff x="5927388" y="663096"/>
            <a:chExt cx="595931" cy="530198"/>
          </a:xfrm>
        </p:grpSpPr>
        <p:sp>
          <p:nvSpPr>
            <p:cNvPr id="1203" name="Google Shape;1203;p5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5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05" name="Google Shape;1205;p54"/>
          <p:cNvSpPr/>
          <p:nvPr/>
        </p:nvSpPr>
        <p:spPr>
          <a:xfrm>
            <a:off x="137317" y="3866400"/>
            <a:ext cx="454182" cy="479298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" name="Google Shape;1206;p54"/>
          <p:cNvSpPr/>
          <p:nvPr/>
        </p:nvSpPr>
        <p:spPr>
          <a:xfrm flipH="1" rot="-5714785">
            <a:off x="8194575" y="4258475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" name="Google Shape;1207;p54"/>
          <p:cNvSpPr/>
          <p:nvPr/>
        </p:nvSpPr>
        <p:spPr>
          <a:xfrm flipH="1" rot="-4745172">
            <a:off x="8408408" y="4120426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" name="Google Shape;1208;p5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12_1">
    <p:bg>
      <p:bgPr>
        <a:solidFill>
          <a:schemeClr val="accent4"/>
        </a:solidFill>
      </p:bgPr>
    </p:bg>
    <p:spTree>
      <p:nvGrpSpPr>
        <p:cNvPr id="1209" name="Shape 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0" name="Google Shape;1210;p55"/>
          <p:cNvGrpSpPr/>
          <p:nvPr/>
        </p:nvGrpSpPr>
        <p:grpSpPr>
          <a:xfrm>
            <a:off x="7785128" y="4082537"/>
            <a:ext cx="1259010" cy="1313653"/>
            <a:chOff x="8085816" y="1478000"/>
            <a:chExt cx="1383680" cy="1443733"/>
          </a:xfrm>
        </p:grpSpPr>
        <p:sp>
          <p:nvSpPr>
            <p:cNvPr id="1211" name="Google Shape;1211;p5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5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5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5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5" name="Google Shape;1215;p55"/>
          <p:cNvSpPr/>
          <p:nvPr/>
        </p:nvSpPr>
        <p:spPr>
          <a:xfrm flipH="1" rot="8317524">
            <a:off x="8209642" y="-151808"/>
            <a:ext cx="828428" cy="1256301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" name="Google Shape;1216;p55"/>
          <p:cNvSpPr/>
          <p:nvPr/>
        </p:nvSpPr>
        <p:spPr>
          <a:xfrm flipH="1">
            <a:off x="-361612" y="-407243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7" name="Google Shape;1217;p55"/>
          <p:cNvGrpSpPr/>
          <p:nvPr/>
        </p:nvGrpSpPr>
        <p:grpSpPr>
          <a:xfrm flipH="1" rot="5400000">
            <a:off x="7743839" y="108496"/>
            <a:ext cx="1270599" cy="1053621"/>
            <a:chOff x="-142022" y="90588"/>
            <a:chExt cx="1270599" cy="1053621"/>
          </a:xfrm>
        </p:grpSpPr>
        <p:sp>
          <p:nvSpPr>
            <p:cNvPr id="1218" name="Google Shape;1218;p5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5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5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5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5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5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5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5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5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5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5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5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5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5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2" name="Google Shape;1232;p55"/>
          <p:cNvSpPr/>
          <p:nvPr/>
        </p:nvSpPr>
        <p:spPr>
          <a:xfrm flipH="1" rot="1095766">
            <a:off x="8352990" y="1388632"/>
            <a:ext cx="315634" cy="341626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3" name="Google Shape;1233;p55"/>
          <p:cNvGrpSpPr/>
          <p:nvPr/>
        </p:nvGrpSpPr>
        <p:grpSpPr>
          <a:xfrm flipH="1">
            <a:off x="-50717" y="742199"/>
            <a:ext cx="538722" cy="479299"/>
            <a:chOff x="5927388" y="663096"/>
            <a:chExt cx="595931" cy="530198"/>
          </a:xfrm>
        </p:grpSpPr>
        <p:sp>
          <p:nvSpPr>
            <p:cNvPr id="1234" name="Google Shape;1234;p5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5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6" name="Google Shape;1236;p55"/>
          <p:cNvSpPr/>
          <p:nvPr/>
        </p:nvSpPr>
        <p:spPr>
          <a:xfrm flipH="1">
            <a:off x="8396768" y="3866400"/>
            <a:ext cx="454182" cy="479298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7" name="Google Shape;1237;p55"/>
          <p:cNvSpPr/>
          <p:nvPr/>
        </p:nvSpPr>
        <p:spPr>
          <a:xfrm rot="5714785">
            <a:off x="420106" y="4258475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8" name="Google Shape;1238;p55"/>
          <p:cNvSpPr/>
          <p:nvPr/>
        </p:nvSpPr>
        <p:spPr>
          <a:xfrm rot="4745172">
            <a:off x="269134" y="4120426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9" name="Google Shape;1239;p5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4">
  <p:cSld name="CUSTOM_12_1_1">
    <p:bg>
      <p:bgPr>
        <a:solidFill>
          <a:schemeClr val="accent2"/>
        </a:solidFill>
      </p:bgPr>
    </p:bg>
    <p:spTree>
      <p:nvGrpSpPr>
        <p:cNvPr id="1240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1" name="Google Shape;1241;p56"/>
          <p:cNvGrpSpPr/>
          <p:nvPr/>
        </p:nvGrpSpPr>
        <p:grpSpPr>
          <a:xfrm flipH="1" rot="10800000">
            <a:off x="7785128" y="-407240"/>
            <a:ext cx="1259010" cy="1313653"/>
            <a:chOff x="8085816" y="1478000"/>
            <a:chExt cx="1383680" cy="1443733"/>
          </a:xfrm>
        </p:grpSpPr>
        <p:sp>
          <p:nvSpPr>
            <p:cNvPr id="1242" name="Google Shape;1242;p5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5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5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5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6" name="Google Shape;1246;p56"/>
          <p:cNvSpPr/>
          <p:nvPr/>
        </p:nvSpPr>
        <p:spPr>
          <a:xfrm rot="2482476">
            <a:off x="8209642" y="3884457"/>
            <a:ext cx="828428" cy="1256301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7" name="Google Shape;1247;p56"/>
          <p:cNvSpPr/>
          <p:nvPr/>
        </p:nvSpPr>
        <p:spPr>
          <a:xfrm rot="10800000">
            <a:off x="-361612" y="3844754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8" name="Google Shape;1248;p56"/>
          <p:cNvGrpSpPr/>
          <p:nvPr/>
        </p:nvGrpSpPr>
        <p:grpSpPr>
          <a:xfrm rot="5400000">
            <a:off x="7743839" y="3826833"/>
            <a:ext cx="1270599" cy="1053621"/>
            <a:chOff x="-142022" y="90588"/>
            <a:chExt cx="1270599" cy="1053621"/>
          </a:xfrm>
        </p:grpSpPr>
        <p:sp>
          <p:nvSpPr>
            <p:cNvPr id="1249" name="Google Shape;1249;p56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56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56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56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56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56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56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56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56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56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56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56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56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56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3" name="Google Shape;1263;p56"/>
          <p:cNvSpPr/>
          <p:nvPr/>
        </p:nvSpPr>
        <p:spPr>
          <a:xfrm rot="9704234">
            <a:off x="8352990" y="3258693"/>
            <a:ext cx="315634" cy="341626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4" name="Google Shape;1264;p56"/>
          <p:cNvGrpSpPr/>
          <p:nvPr/>
        </p:nvGrpSpPr>
        <p:grpSpPr>
          <a:xfrm rot="10800000">
            <a:off x="-50717" y="3767452"/>
            <a:ext cx="538722" cy="479299"/>
            <a:chOff x="5927388" y="663096"/>
            <a:chExt cx="595931" cy="530198"/>
          </a:xfrm>
        </p:grpSpPr>
        <p:sp>
          <p:nvSpPr>
            <p:cNvPr id="1265" name="Google Shape;1265;p5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5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7" name="Google Shape;1267;p56"/>
          <p:cNvSpPr/>
          <p:nvPr/>
        </p:nvSpPr>
        <p:spPr>
          <a:xfrm rot="10800000">
            <a:off x="8396768" y="643252"/>
            <a:ext cx="454182" cy="479298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8" name="Google Shape;1268;p56"/>
          <p:cNvSpPr/>
          <p:nvPr/>
        </p:nvSpPr>
        <p:spPr>
          <a:xfrm flipH="1" rot="5085215">
            <a:off x="420106" y="-555111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9" name="Google Shape;1269;p56"/>
          <p:cNvSpPr/>
          <p:nvPr/>
        </p:nvSpPr>
        <p:spPr>
          <a:xfrm flipH="1" rot="6054828">
            <a:off x="269134" y="-182564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0" name="Google Shape;1270;p5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37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7"/>
          <p:cNvSpPr/>
          <p:nvPr/>
        </p:nvSpPr>
        <p:spPr>
          <a:xfrm rot="487433">
            <a:off x="6748078" y="342351"/>
            <a:ext cx="1723646" cy="943810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" name="Google Shape;139;p7"/>
          <p:cNvSpPr/>
          <p:nvPr/>
        </p:nvSpPr>
        <p:spPr>
          <a:xfrm>
            <a:off x="0" y="38532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" name="Google Shape;140;p7"/>
          <p:cNvGrpSpPr/>
          <p:nvPr/>
        </p:nvGrpSpPr>
        <p:grpSpPr>
          <a:xfrm>
            <a:off x="-142022" y="90588"/>
            <a:ext cx="1270599" cy="1053621"/>
            <a:chOff x="-142022" y="90588"/>
            <a:chExt cx="1270599" cy="1053621"/>
          </a:xfrm>
        </p:grpSpPr>
        <p:sp>
          <p:nvSpPr>
            <p:cNvPr id="141" name="Google Shape;141;p7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7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7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7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7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7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7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7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7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7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7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7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7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7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5" name="Google Shape;155;p7"/>
          <p:cNvSpPr/>
          <p:nvPr/>
        </p:nvSpPr>
        <p:spPr>
          <a:xfrm rot="-3030967">
            <a:off x="-265007" y="3826311"/>
            <a:ext cx="1951206" cy="113815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6" name="Google Shape;156;p7"/>
          <p:cNvGrpSpPr/>
          <p:nvPr/>
        </p:nvGrpSpPr>
        <p:grpSpPr>
          <a:xfrm>
            <a:off x="727287" y="3991176"/>
            <a:ext cx="1219992" cy="1237898"/>
            <a:chOff x="727287" y="3991176"/>
            <a:chExt cx="1219992" cy="1237898"/>
          </a:xfrm>
        </p:grpSpPr>
        <p:sp>
          <p:nvSpPr>
            <p:cNvPr id="157" name="Google Shape;157;p7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7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7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7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" name="Google Shape;161;p7"/>
          <p:cNvSpPr/>
          <p:nvPr/>
        </p:nvSpPr>
        <p:spPr>
          <a:xfrm>
            <a:off x="3335325" y="4629150"/>
            <a:ext cx="886928" cy="815621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2" name="Google Shape;162;p7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163" name="Google Shape;163;p7"/>
            <p:cNvSpPr/>
            <p:nvPr/>
          </p:nvSpPr>
          <p:spPr>
            <a:xfrm>
              <a:off x="8397875" y="34884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7"/>
            <p:cNvSpPr/>
            <p:nvPr/>
          </p:nvSpPr>
          <p:spPr>
            <a:xfrm>
              <a:off x="8574952" y="23740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7"/>
            <p:cNvSpPr/>
            <p:nvPr/>
          </p:nvSpPr>
          <p:spPr>
            <a:xfrm>
              <a:off x="8430810" y="4179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7"/>
            <p:cNvSpPr/>
            <p:nvPr/>
          </p:nvSpPr>
          <p:spPr>
            <a:xfrm>
              <a:off x="8251700" y="15916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7"/>
            <p:cNvSpPr/>
            <p:nvPr/>
          </p:nvSpPr>
          <p:spPr>
            <a:xfrm>
              <a:off x="8657290" y="-142503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8" name="Google Shape;168;p7"/>
          <p:cNvSpPr/>
          <p:nvPr/>
        </p:nvSpPr>
        <p:spPr>
          <a:xfrm rot="-341310">
            <a:off x="8258869" y="1118332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Google Shape;169;p7"/>
          <p:cNvSpPr/>
          <p:nvPr/>
        </p:nvSpPr>
        <p:spPr>
          <a:xfrm>
            <a:off x="6133200" y="296883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" name="Google Shape;170;p7"/>
          <p:cNvSpPr/>
          <p:nvPr/>
        </p:nvSpPr>
        <p:spPr>
          <a:xfrm>
            <a:off x="8395420" y="2670765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" name="Google Shape;171;p7"/>
          <p:cNvSpPr/>
          <p:nvPr/>
        </p:nvSpPr>
        <p:spPr>
          <a:xfrm>
            <a:off x="7985025" y="2399850"/>
            <a:ext cx="737885" cy="781680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" name="Google Shape;172;p7"/>
          <p:cNvSpPr/>
          <p:nvPr/>
        </p:nvSpPr>
        <p:spPr>
          <a:xfrm rot="-2048291">
            <a:off x="2863425" y="202663"/>
            <a:ext cx="386656" cy="586360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" name="Google Shape;173;p7"/>
          <p:cNvSpPr/>
          <p:nvPr/>
        </p:nvSpPr>
        <p:spPr>
          <a:xfrm>
            <a:off x="6896838" y="4807241"/>
            <a:ext cx="376730" cy="382673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" name="Google Shape;174;p7"/>
          <p:cNvSpPr/>
          <p:nvPr/>
        </p:nvSpPr>
        <p:spPr>
          <a:xfrm>
            <a:off x="6571588" y="4504700"/>
            <a:ext cx="1035575" cy="687615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" name="Google Shape;175;p7"/>
          <p:cNvSpPr/>
          <p:nvPr/>
        </p:nvSpPr>
        <p:spPr>
          <a:xfrm>
            <a:off x="593575" y="1362525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" name="Google Shape;176;p7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177" name="Google Shape;177;p7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7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7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7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1" name="Google Shape;181;p7"/>
          <p:cNvSpPr txBox="1"/>
          <p:nvPr>
            <p:ph idx="1" type="subTitle"/>
          </p:nvPr>
        </p:nvSpPr>
        <p:spPr>
          <a:xfrm>
            <a:off x="3381300" y="3421700"/>
            <a:ext cx="2381400" cy="38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82" name="Google Shape;182;p7"/>
          <p:cNvSpPr txBox="1"/>
          <p:nvPr>
            <p:ph type="ctrTitle"/>
          </p:nvPr>
        </p:nvSpPr>
        <p:spPr>
          <a:xfrm>
            <a:off x="1770150" y="1253625"/>
            <a:ext cx="5603700" cy="194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83" name="Google Shape;183;p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8"/>
          <p:cNvSpPr/>
          <p:nvPr/>
        </p:nvSpPr>
        <p:spPr>
          <a:xfrm>
            <a:off x="5487927" y="-193969"/>
            <a:ext cx="876530" cy="92850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6" name="Google Shape;186;p8"/>
          <p:cNvGrpSpPr/>
          <p:nvPr/>
        </p:nvGrpSpPr>
        <p:grpSpPr>
          <a:xfrm>
            <a:off x="6843207" y="4271795"/>
            <a:ext cx="1573481" cy="928493"/>
            <a:chOff x="7926850" y="4421175"/>
            <a:chExt cx="1320588" cy="779330"/>
          </a:xfrm>
        </p:grpSpPr>
        <p:sp>
          <p:nvSpPr>
            <p:cNvPr id="187" name="Google Shape;187;p8"/>
            <p:cNvSpPr/>
            <p:nvPr/>
          </p:nvSpPr>
          <p:spPr>
            <a:xfrm>
              <a:off x="8468093" y="4914954"/>
              <a:ext cx="253371" cy="257368"/>
            </a:xfrm>
            <a:custGeom>
              <a:rect b="b" l="l" r="r" t="t"/>
              <a:pathLst>
                <a:path extrusionOk="0" h="9723" w="9572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8249351" y="4711487"/>
              <a:ext cx="696479" cy="462457"/>
            </a:xfrm>
            <a:custGeom>
              <a:rect b="b" l="l" r="r" t="t"/>
              <a:pathLst>
                <a:path extrusionOk="0" h="17471" w="26312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7926850" y="4421175"/>
              <a:ext cx="1320588" cy="779330"/>
            </a:xfrm>
            <a:custGeom>
              <a:rect b="b" l="l" r="r" t="t"/>
              <a:pathLst>
                <a:path extrusionOk="0" h="29442" w="49890">
                  <a:moveTo>
                    <a:pt x="20357" y="0"/>
                  </a:moveTo>
                  <a:cubicBezTo>
                    <a:pt x="20114" y="0"/>
                    <a:pt x="19871" y="31"/>
                    <a:pt x="19659" y="31"/>
                  </a:cubicBezTo>
                  <a:cubicBezTo>
                    <a:pt x="19385" y="31"/>
                    <a:pt x="19142" y="61"/>
                    <a:pt x="18899" y="91"/>
                  </a:cubicBezTo>
                  <a:cubicBezTo>
                    <a:pt x="18565" y="152"/>
                    <a:pt x="18261" y="213"/>
                    <a:pt x="17927" y="304"/>
                  </a:cubicBezTo>
                  <a:cubicBezTo>
                    <a:pt x="17714" y="365"/>
                    <a:pt x="17471" y="426"/>
                    <a:pt x="17198" y="486"/>
                  </a:cubicBezTo>
                  <a:cubicBezTo>
                    <a:pt x="16833" y="608"/>
                    <a:pt x="16438" y="760"/>
                    <a:pt x="16073" y="912"/>
                  </a:cubicBezTo>
                  <a:lnTo>
                    <a:pt x="15830" y="1003"/>
                  </a:lnTo>
                  <a:cubicBezTo>
                    <a:pt x="15375" y="1185"/>
                    <a:pt x="14949" y="1398"/>
                    <a:pt x="14524" y="1611"/>
                  </a:cubicBezTo>
                  <a:lnTo>
                    <a:pt x="14494" y="1611"/>
                  </a:lnTo>
                  <a:cubicBezTo>
                    <a:pt x="14038" y="1823"/>
                    <a:pt x="13552" y="2097"/>
                    <a:pt x="13035" y="2401"/>
                  </a:cubicBezTo>
                  <a:cubicBezTo>
                    <a:pt x="12154" y="2917"/>
                    <a:pt x="11334" y="3464"/>
                    <a:pt x="10544" y="4102"/>
                  </a:cubicBezTo>
                  <a:lnTo>
                    <a:pt x="10210" y="4345"/>
                  </a:lnTo>
                  <a:cubicBezTo>
                    <a:pt x="9936" y="4558"/>
                    <a:pt x="9632" y="4770"/>
                    <a:pt x="9359" y="5013"/>
                  </a:cubicBezTo>
                  <a:cubicBezTo>
                    <a:pt x="8933" y="5348"/>
                    <a:pt x="8508" y="5743"/>
                    <a:pt x="8113" y="6138"/>
                  </a:cubicBezTo>
                  <a:lnTo>
                    <a:pt x="8022" y="6229"/>
                  </a:lnTo>
                  <a:lnTo>
                    <a:pt x="7627" y="6654"/>
                  </a:lnTo>
                  <a:lnTo>
                    <a:pt x="7566" y="6715"/>
                  </a:lnTo>
                  <a:cubicBezTo>
                    <a:pt x="7414" y="6867"/>
                    <a:pt x="7262" y="7019"/>
                    <a:pt x="7141" y="7171"/>
                  </a:cubicBezTo>
                  <a:lnTo>
                    <a:pt x="6655" y="7748"/>
                  </a:lnTo>
                  <a:lnTo>
                    <a:pt x="6503" y="7930"/>
                  </a:lnTo>
                  <a:cubicBezTo>
                    <a:pt x="6412" y="8052"/>
                    <a:pt x="6290" y="8204"/>
                    <a:pt x="6199" y="8325"/>
                  </a:cubicBezTo>
                  <a:cubicBezTo>
                    <a:pt x="5895" y="8720"/>
                    <a:pt x="5622" y="9115"/>
                    <a:pt x="5379" y="9480"/>
                  </a:cubicBezTo>
                  <a:cubicBezTo>
                    <a:pt x="5227" y="9723"/>
                    <a:pt x="5075" y="9996"/>
                    <a:pt x="4923" y="10239"/>
                  </a:cubicBezTo>
                  <a:cubicBezTo>
                    <a:pt x="4832" y="10391"/>
                    <a:pt x="4771" y="10513"/>
                    <a:pt x="4710" y="10634"/>
                  </a:cubicBezTo>
                  <a:lnTo>
                    <a:pt x="4558" y="10908"/>
                  </a:lnTo>
                  <a:lnTo>
                    <a:pt x="4346" y="11303"/>
                  </a:lnTo>
                  <a:cubicBezTo>
                    <a:pt x="4163" y="11576"/>
                    <a:pt x="4011" y="11880"/>
                    <a:pt x="3860" y="12153"/>
                  </a:cubicBezTo>
                  <a:cubicBezTo>
                    <a:pt x="3677" y="12548"/>
                    <a:pt x="3465" y="12943"/>
                    <a:pt x="3252" y="13490"/>
                  </a:cubicBezTo>
                  <a:cubicBezTo>
                    <a:pt x="3161" y="13673"/>
                    <a:pt x="3070" y="13855"/>
                    <a:pt x="2978" y="14037"/>
                  </a:cubicBezTo>
                  <a:cubicBezTo>
                    <a:pt x="2887" y="14280"/>
                    <a:pt x="2766" y="14554"/>
                    <a:pt x="2644" y="14797"/>
                  </a:cubicBezTo>
                  <a:cubicBezTo>
                    <a:pt x="2462" y="15252"/>
                    <a:pt x="2280" y="15708"/>
                    <a:pt x="2128" y="16225"/>
                  </a:cubicBezTo>
                  <a:cubicBezTo>
                    <a:pt x="1976" y="16620"/>
                    <a:pt x="1824" y="17015"/>
                    <a:pt x="1702" y="17410"/>
                  </a:cubicBezTo>
                  <a:cubicBezTo>
                    <a:pt x="1520" y="17896"/>
                    <a:pt x="1307" y="18473"/>
                    <a:pt x="1125" y="18990"/>
                  </a:cubicBezTo>
                  <a:cubicBezTo>
                    <a:pt x="973" y="19476"/>
                    <a:pt x="821" y="19992"/>
                    <a:pt x="669" y="20569"/>
                  </a:cubicBezTo>
                  <a:cubicBezTo>
                    <a:pt x="609" y="20782"/>
                    <a:pt x="548" y="21025"/>
                    <a:pt x="487" y="21268"/>
                  </a:cubicBezTo>
                  <a:cubicBezTo>
                    <a:pt x="426" y="21451"/>
                    <a:pt x="396" y="21633"/>
                    <a:pt x="366" y="21785"/>
                  </a:cubicBezTo>
                  <a:lnTo>
                    <a:pt x="335" y="21967"/>
                  </a:lnTo>
                  <a:cubicBezTo>
                    <a:pt x="92" y="22939"/>
                    <a:pt x="1" y="23972"/>
                    <a:pt x="62" y="25005"/>
                  </a:cubicBezTo>
                  <a:cubicBezTo>
                    <a:pt x="122" y="25431"/>
                    <a:pt x="183" y="25826"/>
                    <a:pt x="305" y="26251"/>
                  </a:cubicBezTo>
                  <a:cubicBezTo>
                    <a:pt x="366" y="26494"/>
                    <a:pt x="457" y="26768"/>
                    <a:pt x="548" y="27011"/>
                  </a:cubicBezTo>
                  <a:cubicBezTo>
                    <a:pt x="669" y="27284"/>
                    <a:pt x="791" y="27557"/>
                    <a:pt x="973" y="27801"/>
                  </a:cubicBezTo>
                  <a:cubicBezTo>
                    <a:pt x="1186" y="28226"/>
                    <a:pt x="1490" y="28621"/>
                    <a:pt x="1885" y="28925"/>
                  </a:cubicBezTo>
                  <a:cubicBezTo>
                    <a:pt x="2006" y="29046"/>
                    <a:pt x="2158" y="29137"/>
                    <a:pt x="2310" y="29198"/>
                  </a:cubicBezTo>
                  <a:cubicBezTo>
                    <a:pt x="2462" y="29289"/>
                    <a:pt x="2614" y="29320"/>
                    <a:pt x="2766" y="29380"/>
                  </a:cubicBezTo>
                  <a:cubicBezTo>
                    <a:pt x="3039" y="29441"/>
                    <a:pt x="3313" y="29441"/>
                    <a:pt x="3586" y="29441"/>
                  </a:cubicBezTo>
                  <a:cubicBezTo>
                    <a:pt x="3951" y="29441"/>
                    <a:pt x="4285" y="29380"/>
                    <a:pt x="4619" y="29350"/>
                  </a:cubicBezTo>
                  <a:lnTo>
                    <a:pt x="5014" y="29289"/>
                  </a:lnTo>
                  <a:lnTo>
                    <a:pt x="5318" y="29259"/>
                  </a:lnTo>
                  <a:lnTo>
                    <a:pt x="5683" y="29229"/>
                  </a:lnTo>
                  <a:cubicBezTo>
                    <a:pt x="5895" y="29198"/>
                    <a:pt x="6108" y="29168"/>
                    <a:pt x="6351" y="29107"/>
                  </a:cubicBezTo>
                  <a:lnTo>
                    <a:pt x="6442" y="29107"/>
                  </a:lnTo>
                  <a:lnTo>
                    <a:pt x="6503" y="29077"/>
                  </a:lnTo>
                  <a:cubicBezTo>
                    <a:pt x="7019" y="28955"/>
                    <a:pt x="7475" y="28742"/>
                    <a:pt x="7900" y="28469"/>
                  </a:cubicBezTo>
                  <a:cubicBezTo>
                    <a:pt x="8052" y="28378"/>
                    <a:pt x="8174" y="28256"/>
                    <a:pt x="8295" y="28135"/>
                  </a:cubicBezTo>
                  <a:cubicBezTo>
                    <a:pt x="8387" y="28044"/>
                    <a:pt x="8478" y="27892"/>
                    <a:pt x="8569" y="27770"/>
                  </a:cubicBezTo>
                  <a:cubicBezTo>
                    <a:pt x="8690" y="27527"/>
                    <a:pt x="8782" y="27284"/>
                    <a:pt x="8842" y="27041"/>
                  </a:cubicBezTo>
                  <a:lnTo>
                    <a:pt x="8842" y="27011"/>
                  </a:lnTo>
                  <a:cubicBezTo>
                    <a:pt x="8873" y="26889"/>
                    <a:pt x="8933" y="26768"/>
                    <a:pt x="8964" y="26646"/>
                  </a:cubicBezTo>
                  <a:lnTo>
                    <a:pt x="8994" y="26494"/>
                  </a:lnTo>
                  <a:cubicBezTo>
                    <a:pt x="9025" y="26403"/>
                    <a:pt x="9025" y="26342"/>
                    <a:pt x="9055" y="26251"/>
                  </a:cubicBezTo>
                  <a:lnTo>
                    <a:pt x="9146" y="25978"/>
                  </a:lnTo>
                  <a:cubicBezTo>
                    <a:pt x="9177" y="25765"/>
                    <a:pt x="9237" y="25522"/>
                    <a:pt x="9268" y="25340"/>
                  </a:cubicBezTo>
                  <a:cubicBezTo>
                    <a:pt x="9328" y="25157"/>
                    <a:pt x="9359" y="24945"/>
                    <a:pt x="9389" y="24823"/>
                  </a:cubicBezTo>
                  <a:cubicBezTo>
                    <a:pt x="9420" y="24702"/>
                    <a:pt x="9450" y="24580"/>
                    <a:pt x="9480" y="24458"/>
                  </a:cubicBezTo>
                  <a:cubicBezTo>
                    <a:pt x="9572" y="24155"/>
                    <a:pt x="9632" y="23851"/>
                    <a:pt x="9693" y="23547"/>
                  </a:cubicBezTo>
                  <a:cubicBezTo>
                    <a:pt x="9754" y="23304"/>
                    <a:pt x="9815" y="23030"/>
                    <a:pt x="9845" y="22848"/>
                  </a:cubicBezTo>
                  <a:cubicBezTo>
                    <a:pt x="9906" y="22635"/>
                    <a:pt x="9936" y="22453"/>
                    <a:pt x="9967" y="22271"/>
                  </a:cubicBezTo>
                  <a:lnTo>
                    <a:pt x="10027" y="21937"/>
                  </a:lnTo>
                  <a:cubicBezTo>
                    <a:pt x="10058" y="21785"/>
                    <a:pt x="10088" y="21633"/>
                    <a:pt x="10118" y="21511"/>
                  </a:cubicBezTo>
                  <a:cubicBezTo>
                    <a:pt x="10149" y="21359"/>
                    <a:pt x="10179" y="21238"/>
                    <a:pt x="10210" y="21116"/>
                  </a:cubicBezTo>
                  <a:cubicBezTo>
                    <a:pt x="10240" y="20995"/>
                    <a:pt x="10270" y="20904"/>
                    <a:pt x="10301" y="20782"/>
                  </a:cubicBezTo>
                  <a:cubicBezTo>
                    <a:pt x="10301" y="20691"/>
                    <a:pt x="10331" y="20630"/>
                    <a:pt x="10331" y="20509"/>
                  </a:cubicBezTo>
                  <a:cubicBezTo>
                    <a:pt x="10361" y="20387"/>
                    <a:pt x="10392" y="20235"/>
                    <a:pt x="10422" y="20114"/>
                  </a:cubicBezTo>
                  <a:cubicBezTo>
                    <a:pt x="10483" y="19901"/>
                    <a:pt x="10513" y="19658"/>
                    <a:pt x="10574" y="19415"/>
                  </a:cubicBezTo>
                  <a:cubicBezTo>
                    <a:pt x="10635" y="19111"/>
                    <a:pt x="10726" y="18807"/>
                    <a:pt x="10787" y="18503"/>
                  </a:cubicBezTo>
                  <a:cubicBezTo>
                    <a:pt x="10817" y="18321"/>
                    <a:pt x="10878" y="18139"/>
                    <a:pt x="10908" y="17957"/>
                  </a:cubicBezTo>
                  <a:cubicBezTo>
                    <a:pt x="10939" y="17865"/>
                    <a:pt x="10969" y="17713"/>
                    <a:pt x="11000" y="17622"/>
                  </a:cubicBezTo>
                  <a:cubicBezTo>
                    <a:pt x="11030" y="17531"/>
                    <a:pt x="11060" y="17410"/>
                    <a:pt x="11060" y="17318"/>
                  </a:cubicBezTo>
                  <a:lnTo>
                    <a:pt x="11091" y="17197"/>
                  </a:lnTo>
                  <a:cubicBezTo>
                    <a:pt x="11151" y="17015"/>
                    <a:pt x="11182" y="16832"/>
                    <a:pt x="11243" y="16650"/>
                  </a:cubicBezTo>
                  <a:cubicBezTo>
                    <a:pt x="11364" y="16225"/>
                    <a:pt x="11516" y="15799"/>
                    <a:pt x="11698" y="15374"/>
                  </a:cubicBezTo>
                  <a:cubicBezTo>
                    <a:pt x="11881" y="14949"/>
                    <a:pt x="12063" y="14554"/>
                    <a:pt x="12336" y="14128"/>
                  </a:cubicBezTo>
                  <a:cubicBezTo>
                    <a:pt x="12579" y="13673"/>
                    <a:pt x="12914" y="13247"/>
                    <a:pt x="13187" y="12852"/>
                  </a:cubicBezTo>
                  <a:lnTo>
                    <a:pt x="13400" y="12579"/>
                  </a:lnTo>
                  <a:cubicBezTo>
                    <a:pt x="13582" y="12275"/>
                    <a:pt x="13795" y="12032"/>
                    <a:pt x="14038" y="11758"/>
                  </a:cubicBezTo>
                  <a:cubicBezTo>
                    <a:pt x="14190" y="11546"/>
                    <a:pt x="14402" y="11333"/>
                    <a:pt x="14645" y="11120"/>
                  </a:cubicBezTo>
                  <a:cubicBezTo>
                    <a:pt x="14889" y="10877"/>
                    <a:pt x="15132" y="10665"/>
                    <a:pt x="15405" y="10452"/>
                  </a:cubicBezTo>
                  <a:cubicBezTo>
                    <a:pt x="15648" y="10270"/>
                    <a:pt x="15922" y="10087"/>
                    <a:pt x="16195" y="9935"/>
                  </a:cubicBezTo>
                  <a:cubicBezTo>
                    <a:pt x="16499" y="9784"/>
                    <a:pt x="16803" y="9632"/>
                    <a:pt x="17137" y="9510"/>
                  </a:cubicBezTo>
                  <a:cubicBezTo>
                    <a:pt x="17562" y="9358"/>
                    <a:pt x="17896" y="9237"/>
                    <a:pt x="18231" y="9176"/>
                  </a:cubicBezTo>
                  <a:cubicBezTo>
                    <a:pt x="18565" y="9085"/>
                    <a:pt x="18929" y="9024"/>
                    <a:pt x="19294" y="8933"/>
                  </a:cubicBezTo>
                  <a:cubicBezTo>
                    <a:pt x="19689" y="8872"/>
                    <a:pt x="20084" y="8811"/>
                    <a:pt x="20479" y="8811"/>
                  </a:cubicBezTo>
                  <a:lnTo>
                    <a:pt x="21117" y="8781"/>
                  </a:lnTo>
                  <a:lnTo>
                    <a:pt x="21816" y="8781"/>
                  </a:lnTo>
                  <a:cubicBezTo>
                    <a:pt x="22150" y="8751"/>
                    <a:pt x="22423" y="8751"/>
                    <a:pt x="22788" y="8751"/>
                  </a:cubicBezTo>
                  <a:cubicBezTo>
                    <a:pt x="23183" y="8781"/>
                    <a:pt x="23517" y="8811"/>
                    <a:pt x="23943" y="8842"/>
                  </a:cubicBezTo>
                  <a:cubicBezTo>
                    <a:pt x="24368" y="8872"/>
                    <a:pt x="24763" y="8933"/>
                    <a:pt x="25219" y="8994"/>
                  </a:cubicBezTo>
                  <a:cubicBezTo>
                    <a:pt x="25674" y="9085"/>
                    <a:pt x="26100" y="9176"/>
                    <a:pt x="26555" y="9267"/>
                  </a:cubicBezTo>
                  <a:cubicBezTo>
                    <a:pt x="26920" y="9358"/>
                    <a:pt x="27254" y="9449"/>
                    <a:pt x="27589" y="9541"/>
                  </a:cubicBezTo>
                  <a:lnTo>
                    <a:pt x="27619" y="9541"/>
                  </a:lnTo>
                  <a:cubicBezTo>
                    <a:pt x="28044" y="9692"/>
                    <a:pt x="28500" y="9844"/>
                    <a:pt x="28925" y="9996"/>
                  </a:cubicBezTo>
                  <a:lnTo>
                    <a:pt x="29776" y="10300"/>
                  </a:lnTo>
                  <a:cubicBezTo>
                    <a:pt x="30110" y="10422"/>
                    <a:pt x="30475" y="10574"/>
                    <a:pt x="30870" y="10725"/>
                  </a:cubicBezTo>
                  <a:cubicBezTo>
                    <a:pt x="31174" y="10877"/>
                    <a:pt x="31508" y="11029"/>
                    <a:pt x="31812" y="11212"/>
                  </a:cubicBezTo>
                  <a:cubicBezTo>
                    <a:pt x="32298" y="11515"/>
                    <a:pt x="32723" y="11789"/>
                    <a:pt x="33057" y="12062"/>
                  </a:cubicBezTo>
                  <a:cubicBezTo>
                    <a:pt x="33513" y="12396"/>
                    <a:pt x="33939" y="12761"/>
                    <a:pt x="34333" y="13156"/>
                  </a:cubicBezTo>
                  <a:cubicBezTo>
                    <a:pt x="34607" y="13430"/>
                    <a:pt x="34850" y="13733"/>
                    <a:pt x="35154" y="14068"/>
                  </a:cubicBezTo>
                  <a:lnTo>
                    <a:pt x="35184" y="14098"/>
                  </a:lnTo>
                  <a:cubicBezTo>
                    <a:pt x="35427" y="14432"/>
                    <a:pt x="35701" y="14766"/>
                    <a:pt x="35944" y="15101"/>
                  </a:cubicBezTo>
                  <a:cubicBezTo>
                    <a:pt x="36460" y="15769"/>
                    <a:pt x="36916" y="16437"/>
                    <a:pt x="37311" y="17167"/>
                  </a:cubicBezTo>
                  <a:cubicBezTo>
                    <a:pt x="37433" y="17349"/>
                    <a:pt x="37524" y="17531"/>
                    <a:pt x="37615" y="17744"/>
                  </a:cubicBezTo>
                  <a:cubicBezTo>
                    <a:pt x="37736" y="17926"/>
                    <a:pt x="37828" y="18139"/>
                    <a:pt x="37949" y="18352"/>
                  </a:cubicBezTo>
                  <a:lnTo>
                    <a:pt x="38040" y="18473"/>
                  </a:lnTo>
                  <a:cubicBezTo>
                    <a:pt x="38162" y="18746"/>
                    <a:pt x="38314" y="18990"/>
                    <a:pt x="38466" y="19233"/>
                  </a:cubicBezTo>
                  <a:cubicBezTo>
                    <a:pt x="38526" y="19385"/>
                    <a:pt x="38617" y="19506"/>
                    <a:pt x="38709" y="19658"/>
                  </a:cubicBezTo>
                  <a:cubicBezTo>
                    <a:pt x="38921" y="20053"/>
                    <a:pt x="39134" y="20478"/>
                    <a:pt x="39347" y="20964"/>
                  </a:cubicBezTo>
                  <a:cubicBezTo>
                    <a:pt x="39499" y="21299"/>
                    <a:pt x="39681" y="21633"/>
                    <a:pt x="39863" y="21937"/>
                  </a:cubicBezTo>
                  <a:cubicBezTo>
                    <a:pt x="39954" y="22028"/>
                    <a:pt x="40015" y="22180"/>
                    <a:pt x="40106" y="22301"/>
                  </a:cubicBezTo>
                  <a:lnTo>
                    <a:pt x="40197" y="22453"/>
                  </a:lnTo>
                  <a:cubicBezTo>
                    <a:pt x="40319" y="22696"/>
                    <a:pt x="40440" y="22939"/>
                    <a:pt x="40562" y="23152"/>
                  </a:cubicBezTo>
                  <a:cubicBezTo>
                    <a:pt x="40714" y="23395"/>
                    <a:pt x="40866" y="23608"/>
                    <a:pt x="41048" y="23851"/>
                  </a:cubicBezTo>
                  <a:cubicBezTo>
                    <a:pt x="41230" y="24094"/>
                    <a:pt x="41443" y="24307"/>
                    <a:pt x="41656" y="24519"/>
                  </a:cubicBezTo>
                  <a:cubicBezTo>
                    <a:pt x="41868" y="24762"/>
                    <a:pt x="42081" y="25005"/>
                    <a:pt x="42324" y="25188"/>
                  </a:cubicBezTo>
                  <a:cubicBezTo>
                    <a:pt x="42537" y="25370"/>
                    <a:pt x="42780" y="25522"/>
                    <a:pt x="42993" y="25643"/>
                  </a:cubicBezTo>
                  <a:cubicBezTo>
                    <a:pt x="43266" y="25765"/>
                    <a:pt x="43509" y="25856"/>
                    <a:pt x="43783" y="25917"/>
                  </a:cubicBezTo>
                  <a:cubicBezTo>
                    <a:pt x="44056" y="25978"/>
                    <a:pt x="44360" y="26008"/>
                    <a:pt x="44633" y="26008"/>
                  </a:cubicBezTo>
                  <a:cubicBezTo>
                    <a:pt x="44816" y="26008"/>
                    <a:pt x="45028" y="25978"/>
                    <a:pt x="45241" y="25947"/>
                  </a:cubicBezTo>
                  <a:lnTo>
                    <a:pt x="46000" y="25795"/>
                  </a:lnTo>
                  <a:lnTo>
                    <a:pt x="46608" y="25704"/>
                  </a:lnTo>
                  <a:lnTo>
                    <a:pt x="46821" y="25643"/>
                  </a:lnTo>
                  <a:cubicBezTo>
                    <a:pt x="46973" y="25613"/>
                    <a:pt x="47155" y="25613"/>
                    <a:pt x="47307" y="25552"/>
                  </a:cubicBezTo>
                  <a:lnTo>
                    <a:pt x="47489" y="25522"/>
                  </a:lnTo>
                  <a:cubicBezTo>
                    <a:pt x="47611" y="25491"/>
                    <a:pt x="47732" y="25461"/>
                    <a:pt x="47823" y="25400"/>
                  </a:cubicBezTo>
                  <a:cubicBezTo>
                    <a:pt x="47975" y="25309"/>
                    <a:pt x="48127" y="25248"/>
                    <a:pt x="48279" y="25157"/>
                  </a:cubicBezTo>
                  <a:cubicBezTo>
                    <a:pt x="48401" y="25066"/>
                    <a:pt x="48461" y="24975"/>
                    <a:pt x="48492" y="24853"/>
                  </a:cubicBezTo>
                  <a:lnTo>
                    <a:pt x="48765" y="24732"/>
                  </a:lnTo>
                  <a:cubicBezTo>
                    <a:pt x="48856" y="24671"/>
                    <a:pt x="48978" y="24580"/>
                    <a:pt x="49069" y="24489"/>
                  </a:cubicBezTo>
                  <a:cubicBezTo>
                    <a:pt x="49191" y="24367"/>
                    <a:pt x="49282" y="24215"/>
                    <a:pt x="49403" y="24094"/>
                  </a:cubicBezTo>
                  <a:cubicBezTo>
                    <a:pt x="49555" y="23942"/>
                    <a:pt x="49646" y="23760"/>
                    <a:pt x="49738" y="23547"/>
                  </a:cubicBezTo>
                  <a:cubicBezTo>
                    <a:pt x="49829" y="23243"/>
                    <a:pt x="49889" y="22939"/>
                    <a:pt x="49859" y="22605"/>
                  </a:cubicBezTo>
                  <a:cubicBezTo>
                    <a:pt x="49768" y="22149"/>
                    <a:pt x="49616" y="21694"/>
                    <a:pt x="49403" y="21268"/>
                  </a:cubicBezTo>
                  <a:cubicBezTo>
                    <a:pt x="49160" y="20782"/>
                    <a:pt x="48917" y="20296"/>
                    <a:pt x="48705" y="19962"/>
                  </a:cubicBezTo>
                  <a:cubicBezTo>
                    <a:pt x="48492" y="19536"/>
                    <a:pt x="48218" y="19111"/>
                    <a:pt x="48006" y="18777"/>
                  </a:cubicBezTo>
                  <a:cubicBezTo>
                    <a:pt x="47763" y="18473"/>
                    <a:pt x="47550" y="18139"/>
                    <a:pt x="47307" y="17835"/>
                  </a:cubicBezTo>
                  <a:lnTo>
                    <a:pt x="47185" y="17683"/>
                  </a:lnTo>
                  <a:cubicBezTo>
                    <a:pt x="46578" y="16863"/>
                    <a:pt x="45909" y="16042"/>
                    <a:pt x="45362" y="15374"/>
                  </a:cubicBezTo>
                  <a:lnTo>
                    <a:pt x="45241" y="15222"/>
                  </a:lnTo>
                  <a:cubicBezTo>
                    <a:pt x="44967" y="14888"/>
                    <a:pt x="44694" y="14554"/>
                    <a:pt x="44421" y="14219"/>
                  </a:cubicBezTo>
                  <a:cubicBezTo>
                    <a:pt x="44117" y="13855"/>
                    <a:pt x="43783" y="13490"/>
                    <a:pt x="43509" y="13095"/>
                  </a:cubicBezTo>
                  <a:cubicBezTo>
                    <a:pt x="42841" y="12275"/>
                    <a:pt x="42172" y="11485"/>
                    <a:pt x="41625" y="10908"/>
                  </a:cubicBezTo>
                  <a:cubicBezTo>
                    <a:pt x="40927" y="10148"/>
                    <a:pt x="40137" y="9389"/>
                    <a:pt x="39468" y="8751"/>
                  </a:cubicBezTo>
                  <a:lnTo>
                    <a:pt x="39316" y="8599"/>
                  </a:lnTo>
                  <a:cubicBezTo>
                    <a:pt x="39012" y="8325"/>
                    <a:pt x="38709" y="8021"/>
                    <a:pt x="38374" y="7718"/>
                  </a:cubicBezTo>
                  <a:cubicBezTo>
                    <a:pt x="37979" y="7383"/>
                    <a:pt x="37554" y="7019"/>
                    <a:pt x="37189" y="6745"/>
                  </a:cubicBezTo>
                  <a:cubicBezTo>
                    <a:pt x="36825" y="6472"/>
                    <a:pt x="36430" y="6168"/>
                    <a:pt x="35974" y="5834"/>
                  </a:cubicBezTo>
                  <a:lnTo>
                    <a:pt x="35610" y="5591"/>
                  </a:lnTo>
                  <a:lnTo>
                    <a:pt x="35366" y="5439"/>
                  </a:lnTo>
                  <a:lnTo>
                    <a:pt x="35306" y="5378"/>
                  </a:lnTo>
                  <a:cubicBezTo>
                    <a:pt x="35123" y="5257"/>
                    <a:pt x="34941" y="5135"/>
                    <a:pt x="34759" y="5013"/>
                  </a:cubicBezTo>
                  <a:cubicBezTo>
                    <a:pt x="34364" y="4740"/>
                    <a:pt x="33908" y="4497"/>
                    <a:pt x="33331" y="4163"/>
                  </a:cubicBezTo>
                  <a:cubicBezTo>
                    <a:pt x="32966" y="3980"/>
                    <a:pt x="32571" y="3737"/>
                    <a:pt x="32146" y="3494"/>
                  </a:cubicBezTo>
                  <a:cubicBezTo>
                    <a:pt x="31781" y="3282"/>
                    <a:pt x="31447" y="3069"/>
                    <a:pt x="31083" y="2887"/>
                  </a:cubicBezTo>
                  <a:cubicBezTo>
                    <a:pt x="30748" y="2735"/>
                    <a:pt x="30414" y="2613"/>
                    <a:pt x="30110" y="2461"/>
                  </a:cubicBezTo>
                  <a:lnTo>
                    <a:pt x="29958" y="2401"/>
                  </a:lnTo>
                  <a:lnTo>
                    <a:pt x="29411" y="2188"/>
                  </a:lnTo>
                  <a:lnTo>
                    <a:pt x="28925" y="1975"/>
                  </a:lnTo>
                  <a:cubicBezTo>
                    <a:pt x="28530" y="1823"/>
                    <a:pt x="28196" y="1671"/>
                    <a:pt x="27771" y="1519"/>
                  </a:cubicBezTo>
                  <a:cubicBezTo>
                    <a:pt x="27376" y="1398"/>
                    <a:pt x="26950" y="1246"/>
                    <a:pt x="26555" y="1124"/>
                  </a:cubicBezTo>
                  <a:lnTo>
                    <a:pt x="26404" y="1064"/>
                  </a:lnTo>
                  <a:lnTo>
                    <a:pt x="26130" y="973"/>
                  </a:lnTo>
                  <a:cubicBezTo>
                    <a:pt x="25978" y="912"/>
                    <a:pt x="25826" y="881"/>
                    <a:pt x="25674" y="821"/>
                  </a:cubicBezTo>
                  <a:cubicBezTo>
                    <a:pt x="25431" y="730"/>
                    <a:pt x="25158" y="669"/>
                    <a:pt x="24884" y="608"/>
                  </a:cubicBezTo>
                  <a:lnTo>
                    <a:pt x="24854" y="608"/>
                  </a:lnTo>
                  <a:cubicBezTo>
                    <a:pt x="24368" y="486"/>
                    <a:pt x="23912" y="395"/>
                    <a:pt x="23396" y="304"/>
                  </a:cubicBezTo>
                  <a:lnTo>
                    <a:pt x="23274" y="274"/>
                  </a:lnTo>
                  <a:cubicBezTo>
                    <a:pt x="22818" y="213"/>
                    <a:pt x="22363" y="122"/>
                    <a:pt x="21907" y="61"/>
                  </a:cubicBezTo>
                  <a:cubicBezTo>
                    <a:pt x="21390" y="31"/>
                    <a:pt x="20874" y="0"/>
                    <a:pt x="20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" name="Google Shape;190;p8"/>
          <p:cNvGrpSpPr/>
          <p:nvPr/>
        </p:nvGrpSpPr>
        <p:grpSpPr>
          <a:xfrm>
            <a:off x="295547" y="4265443"/>
            <a:ext cx="483087" cy="429801"/>
            <a:chOff x="295547" y="4265443"/>
            <a:chExt cx="483087" cy="429801"/>
          </a:xfrm>
        </p:grpSpPr>
        <p:sp>
          <p:nvSpPr>
            <p:cNvPr id="191" name="Google Shape;191;p8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8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3" name="Google Shape;193;p8"/>
          <p:cNvSpPr/>
          <p:nvPr/>
        </p:nvSpPr>
        <p:spPr>
          <a:xfrm rot="-341310">
            <a:off x="5738969" y="4432832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4" name="Google Shape;194;p8"/>
          <p:cNvGrpSpPr/>
          <p:nvPr/>
        </p:nvGrpSpPr>
        <p:grpSpPr>
          <a:xfrm>
            <a:off x="5180204" y="-193951"/>
            <a:ext cx="483354" cy="535768"/>
            <a:chOff x="4846427" y="-66500"/>
            <a:chExt cx="315649" cy="349878"/>
          </a:xfrm>
        </p:grpSpPr>
        <p:sp>
          <p:nvSpPr>
            <p:cNvPr id="195" name="Google Shape;195;p8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8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8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8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" name="Google Shape;199;p8"/>
          <p:cNvSpPr txBox="1"/>
          <p:nvPr>
            <p:ph type="title"/>
          </p:nvPr>
        </p:nvSpPr>
        <p:spPr>
          <a:xfrm>
            <a:off x="4081175" y="2347425"/>
            <a:ext cx="4114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00" name="Google Shape;200;p8"/>
          <p:cNvSpPr txBox="1"/>
          <p:nvPr>
            <p:ph idx="2" type="title"/>
          </p:nvPr>
        </p:nvSpPr>
        <p:spPr>
          <a:xfrm>
            <a:off x="4081175" y="1534550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201" name="Google Shape;201;p8"/>
          <p:cNvSpPr txBox="1"/>
          <p:nvPr>
            <p:ph idx="1" type="subTitle"/>
          </p:nvPr>
        </p:nvSpPr>
        <p:spPr>
          <a:xfrm>
            <a:off x="4081175" y="3070750"/>
            <a:ext cx="4260600" cy="53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2" name="Google Shape;202;p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3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9"/>
          <p:cNvSpPr/>
          <p:nvPr/>
        </p:nvSpPr>
        <p:spPr>
          <a:xfrm rot="8760841">
            <a:off x="7887244" y="3820761"/>
            <a:ext cx="1690652" cy="140538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5" name="Google Shape;205;p9"/>
          <p:cNvGrpSpPr/>
          <p:nvPr/>
        </p:nvGrpSpPr>
        <p:grpSpPr>
          <a:xfrm>
            <a:off x="-128479" y="3907789"/>
            <a:ext cx="767865" cy="830189"/>
            <a:chOff x="-128479" y="3907789"/>
            <a:chExt cx="767865" cy="830189"/>
          </a:xfrm>
        </p:grpSpPr>
        <p:sp>
          <p:nvSpPr>
            <p:cNvPr id="206" name="Google Shape;206;p9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9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9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9" name="Google Shape;209;p9"/>
          <p:cNvSpPr/>
          <p:nvPr/>
        </p:nvSpPr>
        <p:spPr>
          <a:xfrm rot="-1443878">
            <a:off x="-125662" y="26289"/>
            <a:ext cx="1070224" cy="98662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" name="Google Shape;210;p9"/>
          <p:cNvSpPr/>
          <p:nvPr/>
        </p:nvSpPr>
        <p:spPr>
          <a:xfrm>
            <a:off x="639375" y="-66512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46375" y="3346247"/>
            <a:ext cx="572406" cy="682360"/>
            <a:chOff x="8446375" y="3346247"/>
            <a:chExt cx="572406" cy="682360"/>
          </a:xfrm>
        </p:grpSpPr>
        <p:sp>
          <p:nvSpPr>
            <p:cNvPr id="212" name="Google Shape;212;p9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7" name="Google Shape;217;p9"/>
          <p:cNvSpPr/>
          <p:nvPr/>
        </p:nvSpPr>
        <p:spPr>
          <a:xfrm rot="6689635">
            <a:off x="8557534" y="-268893"/>
            <a:ext cx="373566" cy="1285518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8" name="Google Shape;218;p9"/>
          <p:cNvGrpSpPr/>
          <p:nvPr/>
        </p:nvGrpSpPr>
        <p:grpSpPr>
          <a:xfrm>
            <a:off x="7915788" y="108771"/>
            <a:ext cx="595931" cy="530198"/>
            <a:chOff x="7915788" y="108771"/>
            <a:chExt cx="595931" cy="530198"/>
          </a:xfrm>
        </p:grpSpPr>
        <p:sp>
          <p:nvSpPr>
            <p:cNvPr id="219" name="Google Shape;219;p9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9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1" name="Google Shape;221;p9"/>
          <p:cNvSpPr txBox="1"/>
          <p:nvPr>
            <p:ph idx="1" type="subTitle"/>
          </p:nvPr>
        </p:nvSpPr>
        <p:spPr>
          <a:xfrm>
            <a:off x="1391650" y="2531625"/>
            <a:ext cx="2695800" cy="471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22" name="Google Shape;222;p9"/>
          <p:cNvSpPr txBox="1"/>
          <p:nvPr>
            <p:ph idx="2" type="subTitle"/>
          </p:nvPr>
        </p:nvSpPr>
        <p:spPr>
          <a:xfrm>
            <a:off x="5056587" y="2531625"/>
            <a:ext cx="2695800" cy="471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23" name="Google Shape;223;p9"/>
          <p:cNvSpPr txBox="1"/>
          <p:nvPr>
            <p:ph idx="3" type="subTitle"/>
          </p:nvPr>
        </p:nvSpPr>
        <p:spPr>
          <a:xfrm>
            <a:off x="1391650" y="2993250"/>
            <a:ext cx="2695800" cy="1168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4" name="Google Shape;224;p9"/>
          <p:cNvSpPr txBox="1"/>
          <p:nvPr>
            <p:ph idx="4" type="subTitle"/>
          </p:nvPr>
        </p:nvSpPr>
        <p:spPr>
          <a:xfrm>
            <a:off x="5056587" y="2993250"/>
            <a:ext cx="2695800" cy="1168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5" name="Google Shape;225;p9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26" name="Google Shape;226;p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27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0"/>
          <p:cNvSpPr/>
          <p:nvPr/>
        </p:nvSpPr>
        <p:spPr>
          <a:xfrm rot="1563590">
            <a:off x="386286" y="4444939"/>
            <a:ext cx="1070209" cy="98665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" name="Google Shape;229;p10"/>
          <p:cNvSpPr/>
          <p:nvPr/>
        </p:nvSpPr>
        <p:spPr>
          <a:xfrm>
            <a:off x="8084150" y="-341025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" name="Google Shape;230;p10"/>
          <p:cNvSpPr/>
          <p:nvPr/>
        </p:nvSpPr>
        <p:spPr>
          <a:xfrm>
            <a:off x="7874302" y="164899"/>
            <a:ext cx="436021" cy="46194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" name="Google Shape;231;p10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grpSp>
        <p:nvGrpSpPr>
          <p:cNvPr id="232" name="Google Shape;232;p10"/>
          <p:cNvGrpSpPr/>
          <p:nvPr/>
        </p:nvGrpSpPr>
        <p:grpSpPr>
          <a:xfrm>
            <a:off x="223925" y="54697"/>
            <a:ext cx="572406" cy="682360"/>
            <a:chOff x="223925" y="54697"/>
            <a:chExt cx="572406" cy="682360"/>
          </a:xfrm>
        </p:grpSpPr>
        <p:sp>
          <p:nvSpPr>
            <p:cNvPr id="233" name="Google Shape;233;p10"/>
            <p:cNvSpPr/>
            <p:nvPr/>
          </p:nvSpPr>
          <p:spPr>
            <a:xfrm>
              <a:off x="370100" y="54604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10"/>
            <p:cNvSpPr/>
            <p:nvPr/>
          </p:nvSpPr>
          <p:spPr>
            <a:xfrm>
              <a:off x="547177" y="43460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10"/>
            <p:cNvSpPr/>
            <p:nvPr/>
          </p:nvSpPr>
          <p:spPr>
            <a:xfrm>
              <a:off x="403035" y="23899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10"/>
            <p:cNvSpPr/>
            <p:nvPr/>
          </p:nvSpPr>
          <p:spPr>
            <a:xfrm>
              <a:off x="223925" y="35636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10"/>
            <p:cNvSpPr/>
            <p:nvPr/>
          </p:nvSpPr>
          <p:spPr>
            <a:xfrm>
              <a:off x="629515" y="5469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8" name="Google Shape;238;p10"/>
          <p:cNvSpPr/>
          <p:nvPr/>
        </p:nvSpPr>
        <p:spPr>
          <a:xfrm rot="-584325">
            <a:off x="8540933" y="4826732"/>
            <a:ext cx="376727" cy="382670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" name="Google Shape;239;p10"/>
          <p:cNvSpPr/>
          <p:nvPr/>
        </p:nvSpPr>
        <p:spPr>
          <a:xfrm rot="-584325">
            <a:off x="8190241" y="4525643"/>
            <a:ext cx="1035566" cy="687609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" name="Google Shape;240;p10"/>
          <p:cNvGrpSpPr/>
          <p:nvPr/>
        </p:nvGrpSpPr>
        <p:grpSpPr>
          <a:xfrm>
            <a:off x="-82549" y="4170315"/>
            <a:ext cx="878866" cy="1093442"/>
            <a:chOff x="-82549" y="4170315"/>
            <a:chExt cx="878866" cy="1093442"/>
          </a:xfrm>
        </p:grpSpPr>
        <p:sp>
          <p:nvSpPr>
            <p:cNvPr id="241" name="Google Shape;241;p10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0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10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4" name="Google Shape;244;p1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39.xml"/><Relationship Id="rId42" Type="http://schemas.openxmlformats.org/officeDocument/2006/relationships/slideLayout" Target="../slideLayouts/slideLayout41.xml"/><Relationship Id="rId41" Type="http://schemas.openxmlformats.org/officeDocument/2006/relationships/slideLayout" Target="../slideLayouts/slideLayout40.xml"/><Relationship Id="rId44" Type="http://schemas.openxmlformats.org/officeDocument/2006/relationships/slideLayout" Target="../slideLayouts/slideLayout43.xml"/><Relationship Id="rId43" Type="http://schemas.openxmlformats.org/officeDocument/2006/relationships/slideLayout" Target="../slideLayouts/slideLayout42.xml"/><Relationship Id="rId46" Type="http://schemas.openxmlformats.org/officeDocument/2006/relationships/slideLayout" Target="../slideLayouts/slideLayout45.xml"/><Relationship Id="rId45" Type="http://schemas.openxmlformats.org/officeDocument/2006/relationships/slideLayout" Target="../slideLayouts/slideLayout44.xml"/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9" Type="http://schemas.openxmlformats.org/officeDocument/2006/relationships/slideLayout" Target="../slideLayouts/slideLayout8.xml"/><Relationship Id="rId48" Type="http://schemas.openxmlformats.org/officeDocument/2006/relationships/slideLayout" Target="../slideLayouts/slideLayout47.xml"/><Relationship Id="rId47" Type="http://schemas.openxmlformats.org/officeDocument/2006/relationships/slideLayout" Target="../slideLayouts/slideLayout46.xml"/><Relationship Id="rId49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31" Type="http://schemas.openxmlformats.org/officeDocument/2006/relationships/slideLayout" Target="../slideLayouts/slideLayout30.xml"/><Relationship Id="rId30" Type="http://schemas.openxmlformats.org/officeDocument/2006/relationships/slideLayout" Target="../slideLayouts/slideLayout29.xml"/><Relationship Id="rId33" Type="http://schemas.openxmlformats.org/officeDocument/2006/relationships/slideLayout" Target="../slideLayouts/slideLayout32.xml"/><Relationship Id="rId32" Type="http://schemas.openxmlformats.org/officeDocument/2006/relationships/slideLayout" Target="../slideLayouts/slideLayout31.xml"/><Relationship Id="rId35" Type="http://schemas.openxmlformats.org/officeDocument/2006/relationships/slideLayout" Target="../slideLayouts/slideLayout34.xml"/><Relationship Id="rId34" Type="http://schemas.openxmlformats.org/officeDocument/2006/relationships/slideLayout" Target="../slideLayouts/slideLayout33.xml"/><Relationship Id="rId37" Type="http://schemas.openxmlformats.org/officeDocument/2006/relationships/slideLayout" Target="../slideLayouts/slideLayout36.xml"/><Relationship Id="rId36" Type="http://schemas.openxmlformats.org/officeDocument/2006/relationships/slideLayout" Target="../slideLayouts/slideLayout35.xml"/><Relationship Id="rId39" Type="http://schemas.openxmlformats.org/officeDocument/2006/relationships/slideLayout" Target="../slideLayouts/slideLayout38.xml"/><Relationship Id="rId38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20.xml"/><Relationship Id="rId24" Type="http://schemas.openxmlformats.org/officeDocument/2006/relationships/slideLayout" Target="../slideLayouts/slideLayout23.xml"/><Relationship Id="rId23" Type="http://schemas.openxmlformats.org/officeDocument/2006/relationships/slideLayout" Target="../slideLayouts/slideLayout22.xml"/><Relationship Id="rId26" Type="http://schemas.openxmlformats.org/officeDocument/2006/relationships/slideLayout" Target="../slideLayouts/slideLayout25.xml"/><Relationship Id="rId25" Type="http://schemas.openxmlformats.org/officeDocument/2006/relationships/slideLayout" Target="../slideLayouts/slideLayout24.xml"/><Relationship Id="rId28" Type="http://schemas.openxmlformats.org/officeDocument/2006/relationships/slideLayout" Target="../slideLayouts/slideLayout27.xml"/><Relationship Id="rId27" Type="http://schemas.openxmlformats.org/officeDocument/2006/relationships/slideLayout" Target="../slideLayouts/slideLayout26.xml"/><Relationship Id="rId29" Type="http://schemas.openxmlformats.org/officeDocument/2006/relationships/slideLayout" Target="../slideLayouts/slideLayout28.xml"/><Relationship Id="rId51" Type="http://schemas.openxmlformats.org/officeDocument/2006/relationships/slideLayout" Target="../slideLayouts/slideLayout50.xml"/><Relationship Id="rId50" Type="http://schemas.openxmlformats.org/officeDocument/2006/relationships/slideLayout" Target="../slideLayouts/slideLayout49.xml"/><Relationship Id="rId53" Type="http://schemas.openxmlformats.org/officeDocument/2006/relationships/slideLayout" Target="../slideLayouts/slideLayout52.xml"/><Relationship Id="rId52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10.xml"/><Relationship Id="rId5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9.xml"/><Relationship Id="rId54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12.xml"/><Relationship Id="rId57" Type="http://schemas.openxmlformats.org/officeDocument/2006/relationships/theme" Target="../theme/theme2.xml"/><Relationship Id="rId12" Type="http://schemas.openxmlformats.org/officeDocument/2006/relationships/slideLayout" Target="../slideLayouts/slideLayout11.xml"/><Relationship Id="rId56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6.xml"/><Relationship Id="rId16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 rotWithShape="1">
          <a:blip r:embed="rId1">
            <a:alphaModFix/>
          </a:blip>
          <a:srcRect b="0" l="0" r="0" t="0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/>
          <p:nvPr>
            <p:ph type="title"/>
          </p:nvPr>
        </p:nvSpPr>
        <p:spPr>
          <a:xfrm>
            <a:off x="727350" y="539850"/>
            <a:ext cx="7689300" cy="462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" type="body"/>
          </p:nvPr>
        </p:nvSpPr>
        <p:spPr>
          <a:xfrm>
            <a:off x="727300" y="1440276"/>
            <a:ext cx="7689300" cy="3163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Lato"/>
              <a:buChar char="■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9" name="Google Shape;9;p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2"/>
    <p:sldLayoutId id="2147483649" r:id="rId3"/>
    <p:sldLayoutId id="2147483650" r:id="rId4"/>
    <p:sldLayoutId id="2147483651" r:id="rId5"/>
    <p:sldLayoutId id="2147483652" r:id="rId6"/>
    <p:sldLayoutId id="2147483653" r:id="rId7"/>
    <p:sldLayoutId id="2147483654" r:id="rId8"/>
    <p:sldLayoutId id="2147483655" r:id="rId9"/>
    <p:sldLayoutId id="2147483656" r:id="rId10"/>
    <p:sldLayoutId id="2147483657" r:id="rId11"/>
    <p:sldLayoutId id="2147483658" r:id="rId12"/>
    <p:sldLayoutId id="2147483659" r:id="rId13"/>
    <p:sldLayoutId id="2147483660" r:id="rId14"/>
    <p:sldLayoutId id="2147483661" r:id="rId15"/>
    <p:sldLayoutId id="2147483662" r:id="rId16"/>
    <p:sldLayoutId id="2147483663" r:id="rId17"/>
    <p:sldLayoutId id="2147483664" r:id="rId18"/>
    <p:sldLayoutId id="2147483665" r:id="rId19"/>
    <p:sldLayoutId id="2147483666" r:id="rId20"/>
    <p:sldLayoutId id="2147483667" r:id="rId21"/>
    <p:sldLayoutId id="2147483668" r:id="rId22"/>
    <p:sldLayoutId id="2147483669" r:id="rId23"/>
    <p:sldLayoutId id="2147483670" r:id="rId24"/>
    <p:sldLayoutId id="2147483671" r:id="rId25"/>
    <p:sldLayoutId id="2147483672" r:id="rId26"/>
    <p:sldLayoutId id="2147483673" r:id="rId27"/>
    <p:sldLayoutId id="2147483674" r:id="rId28"/>
    <p:sldLayoutId id="2147483675" r:id="rId29"/>
    <p:sldLayoutId id="2147483676" r:id="rId30"/>
    <p:sldLayoutId id="2147483677" r:id="rId31"/>
    <p:sldLayoutId id="2147483678" r:id="rId32"/>
    <p:sldLayoutId id="2147483679" r:id="rId33"/>
    <p:sldLayoutId id="2147483680" r:id="rId34"/>
    <p:sldLayoutId id="2147483681" r:id="rId35"/>
    <p:sldLayoutId id="2147483682" r:id="rId36"/>
    <p:sldLayoutId id="2147483683" r:id="rId37"/>
    <p:sldLayoutId id="2147483684" r:id="rId38"/>
    <p:sldLayoutId id="2147483685" r:id="rId39"/>
    <p:sldLayoutId id="2147483686" r:id="rId40"/>
    <p:sldLayoutId id="2147483687" r:id="rId41"/>
    <p:sldLayoutId id="2147483688" r:id="rId42"/>
    <p:sldLayoutId id="2147483689" r:id="rId43"/>
    <p:sldLayoutId id="2147483690" r:id="rId44"/>
    <p:sldLayoutId id="2147483691" r:id="rId45"/>
    <p:sldLayoutId id="2147483692" r:id="rId46"/>
    <p:sldLayoutId id="2147483693" r:id="rId47"/>
    <p:sldLayoutId id="2147483694" r:id="rId48"/>
    <p:sldLayoutId id="2147483695" r:id="rId49"/>
    <p:sldLayoutId id="2147483696" r:id="rId50"/>
    <p:sldLayoutId id="2147483697" r:id="rId51"/>
    <p:sldLayoutId id="2147483698" r:id="rId52"/>
    <p:sldLayoutId id="2147483699" r:id="rId53"/>
    <p:sldLayoutId id="2147483700" r:id="rId54"/>
    <p:sldLayoutId id="2147483701" r:id="rId55"/>
    <p:sldLayoutId id="2147483702" r:id="rId56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6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6.png"/><Relationship Id="rId4" Type="http://schemas.openxmlformats.org/officeDocument/2006/relationships/image" Target="../media/image4.gif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6.png"/><Relationship Id="rId4" Type="http://schemas.openxmlformats.org/officeDocument/2006/relationships/image" Target="../media/image7.gif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6.png"/><Relationship Id="rId4" Type="http://schemas.openxmlformats.org/officeDocument/2006/relationships/image" Target="../media/image9.gif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6.png"/><Relationship Id="rId4" Type="http://schemas.openxmlformats.org/officeDocument/2006/relationships/image" Target="../media/image10.gif"/><Relationship Id="rId5" Type="http://schemas.openxmlformats.org/officeDocument/2006/relationships/image" Target="../media/image5.gif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74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p57"/>
          <p:cNvSpPr txBox="1"/>
          <p:nvPr>
            <p:ph type="title"/>
          </p:nvPr>
        </p:nvSpPr>
        <p:spPr>
          <a:xfrm>
            <a:off x="2091600" y="2143050"/>
            <a:ext cx="49608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n" sz="6000">
                <a:latin typeface="Pacifico"/>
                <a:ea typeface="Pacifico"/>
                <a:cs typeface="Pacifico"/>
                <a:sym typeface="Pacifico"/>
              </a:rPr>
              <a:t>Krishiv’s </a:t>
            </a:r>
            <a:r>
              <a:rPr lang="en" sz="6000">
                <a:latin typeface="Pacifico"/>
                <a:ea typeface="Pacifico"/>
                <a:cs typeface="Pacifico"/>
                <a:sym typeface="Pacifico"/>
              </a:rPr>
              <a:t>presentation</a:t>
            </a:r>
            <a:endParaRPr sz="6000">
              <a:latin typeface="Pacifico"/>
              <a:ea typeface="Pacifico"/>
              <a:cs typeface="Pacifico"/>
              <a:sym typeface="Pacifico"/>
            </a:endParaRPr>
          </a:p>
        </p:txBody>
      </p:sp>
      <p:pic>
        <p:nvPicPr>
          <p:cNvPr id="1276" name="Google Shape;1276;p57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160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77" name="Google Shape;1277;p57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278" name="Google Shape;1278;p5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82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" name="Google Shape;1283;p58"/>
          <p:cNvSpPr txBox="1"/>
          <p:nvPr>
            <p:ph type="title"/>
          </p:nvPr>
        </p:nvSpPr>
        <p:spPr>
          <a:xfrm>
            <a:off x="0" y="38988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n"/>
              <a:t>Introduction</a:t>
            </a:r>
            <a:endParaRPr/>
          </a:p>
        </p:txBody>
      </p:sp>
      <p:pic>
        <p:nvPicPr>
          <p:cNvPr id="1284" name="Google Shape;1284;p58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160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85" name="Google Shape;1285;p58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286" name="Google Shape;1286;p5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287" name="Google Shape;1287;p58"/>
          <p:cNvSpPr txBox="1"/>
          <p:nvPr/>
        </p:nvSpPr>
        <p:spPr>
          <a:xfrm>
            <a:off x="1245000" y="1162700"/>
            <a:ext cx="6444300" cy="51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I made a number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guessing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machine, so you guess a number, and 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don't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shake it, it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automatically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appears (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problem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with accelerometer) if the following numbers you guessed are right, you will pass </a:t>
            </a:r>
            <a:r>
              <a:rPr lang="en" sz="1500">
                <a:solidFill>
                  <a:srgbClr val="FFFFFF"/>
                </a:solidFill>
                <a:highlight>
                  <a:srgbClr val="1F1F1F"/>
                </a:highlight>
                <a:latin typeface="Roboto"/>
                <a:ea typeface="Roboto"/>
                <a:cs typeface="Roboto"/>
                <a:sym typeface="Roboto"/>
              </a:rPr>
              <a:t>probability which is good.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pic>
        <p:nvPicPr>
          <p:cNvPr descr="a matrix background with lots of green numbers and symbols (Provided by Tenor)" id="1288" name="Google Shape;1288;p5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5225" y="1975300"/>
            <a:ext cx="2655825" cy="1989205"/>
          </a:xfrm>
          <a:prstGeom prst="rect">
            <a:avLst/>
          </a:prstGeom>
          <a:noFill/>
          <a:ln>
            <a:noFill/>
          </a:ln>
        </p:spPr>
      </p:pic>
      <p:sp>
        <p:nvSpPr>
          <p:cNvPr id="1289" name="Google Shape;1289;p58"/>
          <p:cNvSpPr txBox="1"/>
          <p:nvPr/>
        </p:nvSpPr>
        <p:spPr>
          <a:xfrm>
            <a:off x="1328250" y="421275"/>
            <a:ext cx="5832000" cy="68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Hi my name is Krishiv and this is my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presentation. I am interested in building robots and i like playing outside, i also made it into my school’s robotics team.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93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p59"/>
          <p:cNvSpPr txBox="1"/>
          <p:nvPr>
            <p:ph type="title"/>
          </p:nvPr>
        </p:nvSpPr>
        <p:spPr>
          <a:xfrm>
            <a:off x="76075" y="679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n"/>
              <a:t>Show and tell topic</a:t>
            </a:r>
            <a:endParaRPr/>
          </a:p>
        </p:txBody>
      </p:sp>
      <p:pic>
        <p:nvPicPr>
          <p:cNvPr id="1295" name="Google Shape;1295;p59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160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96" name="Google Shape;1296;p59"/>
          <p:cNvSpPr txBox="1"/>
          <p:nvPr/>
        </p:nvSpPr>
        <p:spPr>
          <a:xfrm>
            <a:off x="1606100" y="1596250"/>
            <a:ext cx="5096700" cy="1284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My idea is to make a microbit that shows a set of numbers and you first put a number on your mind, and you have to guess it. If you guess 5 for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example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the microbit will show if thats the number you guessed.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pic>
        <p:nvPicPr>
          <p:cNvPr descr="a drawing of a device with gnd and 3v (Provided by Tenor)" id="1297" name="Google Shape;1297;p5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2400" y="3032800"/>
            <a:ext cx="2614567" cy="1958300"/>
          </a:xfrm>
          <a:prstGeom prst="rect">
            <a:avLst/>
          </a:prstGeom>
          <a:noFill/>
          <a:ln>
            <a:noFill/>
          </a:ln>
        </p:spPr>
      </p:pic>
      <p:sp>
        <p:nvSpPr>
          <p:cNvPr id="1298" name="Google Shape;1298;p59"/>
          <p:cNvSpPr txBox="1"/>
          <p:nvPr/>
        </p:nvSpPr>
        <p:spPr>
          <a:xfrm>
            <a:off x="3940700" y="2880550"/>
            <a:ext cx="4798500" cy="91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02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60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541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60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305" name="Google Shape;1305;p60"/>
          <p:cNvSpPr txBox="1"/>
          <p:nvPr>
            <p:ph type="title"/>
          </p:nvPr>
        </p:nvSpPr>
        <p:spPr>
          <a:xfrm>
            <a:off x="0" y="38975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" sz="2500"/>
              <a:t>Project highlights</a:t>
            </a:r>
            <a:endParaRPr sz="2500"/>
          </a:p>
        </p:txBody>
      </p:sp>
      <p:sp>
        <p:nvSpPr>
          <p:cNvPr id="1306" name="Google Shape;1306;p6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07" name="Google Shape;1307;p60"/>
          <p:cNvSpPr txBox="1"/>
          <p:nvPr/>
        </p:nvSpPr>
        <p:spPr>
          <a:xfrm>
            <a:off x="2256450" y="1842600"/>
            <a:ext cx="4138500" cy="9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 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pic>
        <p:nvPicPr>
          <p:cNvPr descr="a computer screen with the words me coding a computer program at the top (Provided by Tenor)" id="1308" name="Google Shape;1308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32475" y="1966400"/>
            <a:ext cx="4239525" cy="2366645"/>
          </a:xfrm>
          <a:prstGeom prst="rect">
            <a:avLst/>
          </a:prstGeom>
          <a:noFill/>
          <a:ln>
            <a:noFill/>
          </a:ln>
        </p:spPr>
      </p:pic>
      <p:sp>
        <p:nvSpPr>
          <p:cNvPr id="1309" name="Google Shape;1309;p60"/>
          <p:cNvSpPr txBox="1"/>
          <p:nvPr/>
        </p:nvSpPr>
        <p:spPr>
          <a:xfrm>
            <a:off x="3606350" y="620775"/>
            <a:ext cx="3054600" cy="107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The highlights of the project are that this code was very fun to make process and that it would work real good if my kit came : hint, look for numbers that come after 5 Thats it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310" name="Google Shape;1310;p60"/>
          <p:cNvSpPr txBox="1"/>
          <p:nvPr/>
        </p:nvSpPr>
        <p:spPr>
          <a:xfrm>
            <a:off x="5222325" y="2571750"/>
            <a:ext cx="3231900" cy="65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https://docs.google.com/document/d/1xN-lu60vCfjbaaruDYRJu2SavWi6gkh4e4ClcqFfU_g/edit?tab=t.0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14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5" name="Google Shape;1315;p61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541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16" name="Google Shape;1316;p61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317" name="Google Shape;1317;p61"/>
          <p:cNvSpPr txBox="1"/>
          <p:nvPr/>
        </p:nvSpPr>
        <p:spPr>
          <a:xfrm>
            <a:off x="1363725" y="1522375"/>
            <a:ext cx="6419400" cy="22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  <a:t>THANK YOU!</a:t>
            </a:r>
            <a:b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  <a:t>&amp;</a:t>
            </a:r>
            <a:b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  <a:t>HAPPY LEARNING!</a:t>
            </a:r>
            <a:endParaRPr b="0" i="0" sz="4400" u="none" cap="none" strike="noStrike">
              <a:solidFill>
                <a:srgbClr val="25283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6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descr="a screenshot of a program with the word erindesign at the top (Provided by Tenor)" id="1319" name="Google Shape;1319;p6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97525" y="57150"/>
            <a:ext cx="4743450" cy="2514600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 just wrote thousands of codes without a single error . (Provided by Tenor)" id="1320" name="Google Shape;1320;p6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97375" y="155622"/>
            <a:ext cx="2000100" cy="266446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Art Subject for Elementary - 2nd Grade: Music XL by Slidesgo">
  <a:themeElements>
    <a:clrScheme name="Simple Light">
      <a:dk1>
        <a:srgbClr val="5653DF"/>
      </a:dk1>
      <a:lt1>
        <a:srgbClr val="F4F1FC"/>
      </a:lt1>
      <a:dk2>
        <a:srgbClr val="434738"/>
      </a:dk2>
      <a:lt2>
        <a:srgbClr val="D2CCFD"/>
      </a:lt2>
      <a:accent1>
        <a:srgbClr val="9F82FE"/>
      </a:accent1>
      <a:accent2>
        <a:srgbClr val="B5A2FD"/>
      </a:accent2>
      <a:accent3>
        <a:srgbClr val="CD80FE"/>
      </a:accent3>
      <a:accent4>
        <a:srgbClr val="CAC7C4"/>
      </a:accent4>
      <a:accent5>
        <a:srgbClr val="FFFFFF"/>
      </a:accent5>
      <a:accent6>
        <a:srgbClr val="FFFFFF"/>
      </a:accent6>
      <a:hlink>
        <a:srgbClr val="4347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