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287000" cx="18288000"/>
  <p:notesSz cx="6858000" cy="9144000"/>
  <p:embeddedFontLst>
    <p:embeddedFont>
      <p:font typeface="Pompier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it0jKE+XzaL6qYEiQbFLNdgJch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Pompier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EF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9.png"/><Relationship Id="rId13" Type="http://schemas.openxmlformats.org/officeDocument/2006/relationships/image" Target="../media/image8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Relationship Id="rId15" Type="http://schemas.openxmlformats.org/officeDocument/2006/relationships/image" Target="../media/image18.png"/><Relationship Id="rId14" Type="http://schemas.openxmlformats.org/officeDocument/2006/relationships/image" Target="../media/image12.png"/><Relationship Id="rId5" Type="http://schemas.openxmlformats.org/officeDocument/2006/relationships/image" Target="../media/image2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Relationship Id="rId4" Type="http://schemas.openxmlformats.org/officeDocument/2006/relationships/image" Target="../media/image3.png"/><Relationship Id="rId5" Type="http://schemas.openxmlformats.org/officeDocument/2006/relationships/image" Target="../media/image14.png"/><Relationship Id="rId6" Type="http://schemas.openxmlformats.org/officeDocument/2006/relationships/image" Target="../media/image2.png"/><Relationship Id="rId7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/>
        </p:nvSpPr>
        <p:spPr>
          <a:xfrm>
            <a:off x="5146806" y="1207695"/>
            <a:ext cx="78645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133752" y="7747525"/>
            <a:ext cx="2352365" cy="2539482"/>
          </a:xfrm>
          <a:custGeom>
            <a:rect b="b" l="l" r="r" t="t"/>
            <a:pathLst>
              <a:path extrusionOk="0" h="3576735" w="3126067">
                <a:moveTo>
                  <a:pt x="0" y="0"/>
                </a:moveTo>
                <a:lnTo>
                  <a:pt x="3126067" y="0"/>
                </a:lnTo>
                <a:lnTo>
                  <a:pt x="3126067" y="3576735"/>
                </a:lnTo>
                <a:lnTo>
                  <a:pt x="0" y="35767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1636" l="0" r="0" t="-1635"/>
            </a:stretch>
          </a:blipFill>
          <a:ln>
            <a:noFill/>
          </a:ln>
        </p:spPr>
      </p:sp>
      <p:sp>
        <p:nvSpPr>
          <p:cNvPr id="86" name="Google Shape;86;p2"/>
          <p:cNvSpPr/>
          <p:nvPr/>
        </p:nvSpPr>
        <p:spPr>
          <a:xfrm rot="2638600">
            <a:off x="8643204" y="24699"/>
            <a:ext cx="1206893" cy="1099370"/>
          </a:xfrm>
          <a:custGeom>
            <a:rect b="b" l="l" r="r" t="t"/>
            <a:pathLst>
              <a:path extrusionOk="0" h="1099370" w="1206893">
                <a:moveTo>
                  <a:pt x="0" y="0"/>
                </a:moveTo>
                <a:lnTo>
                  <a:pt x="1206893" y="0"/>
                </a:lnTo>
                <a:lnTo>
                  <a:pt x="1206893" y="1099370"/>
                </a:lnTo>
                <a:lnTo>
                  <a:pt x="0" y="10993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2"/>
          <p:cNvSpPr/>
          <p:nvPr/>
        </p:nvSpPr>
        <p:spPr>
          <a:xfrm>
            <a:off x="14999367" y="229273"/>
            <a:ext cx="2987707" cy="837881"/>
          </a:xfrm>
          <a:custGeom>
            <a:rect b="b" l="l" r="r" t="t"/>
            <a:pathLst>
              <a:path extrusionOk="0" h="837881" w="2987707">
                <a:moveTo>
                  <a:pt x="0" y="0"/>
                </a:moveTo>
                <a:lnTo>
                  <a:pt x="2987707" y="0"/>
                </a:lnTo>
                <a:lnTo>
                  <a:pt x="2987707" y="837881"/>
                </a:lnTo>
                <a:lnTo>
                  <a:pt x="0" y="8378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2"/>
          <p:cNvSpPr txBox="1"/>
          <p:nvPr/>
        </p:nvSpPr>
        <p:spPr>
          <a:xfrm>
            <a:off x="1413875" y="3405525"/>
            <a:ext cx="15688800" cy="40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 my name is Laasya.I’m going to tell you about me,I love reading books and going to the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library.I also like playing a game called roblox,and in my free time I do either read a book or play with my brother.And so that is all for today about me.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"/>
          <p:cNvSpPr txBox="1"/>
          <p:nvPr/>
        </p:nvSpPr>
        <p:spPr>
          <a:xfrm>
            <a:off x="3897323" y="1067150"/>
            <a:ext cx="102450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AND TELL TOPIC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14999367" y="229273"/>
            <a:ext cx="2987707" cy="837881"/>
          </a:xfrm>
          <a:custGeom>
            <a:rect b="b" l="l" r="r" t="t"/>
            <a:pathLst>
              <a:path extrusionOk="0" h="837881" w="2987707">
                <a:moveTo>
                  <a:pt x="0" y="0"/>
                </a:moveTo>
                <a:lnTo>
                  <a:pt x="2987707" y="0"/>
                </a:lnTo>
                <a:lnTo>
                  <a:pt x="2987707" y="837881"/>
                </a:lnTo>
                <a:lnTo>
                  <a:pt x="0" y="8378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3"/>
          <p:cNvSpPr txBox="1"/>
          <p:nvPr/>
        </p:nvSpPr>
        <p:spPr>
          <a:xfrm>
            <a:off x="1863850" y="2552725"/>
            <a:ext cx="15712500" cy="59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My show and tell topic is called </a:t>
            </a: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Animations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1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it does is for each number you get, a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image will be seen. 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1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example, you rolled 3 the picture you might get is a house,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and if you roll 2 the picture you might get is a Pen and so on…..       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/>
          <p:nvPr/>
        </p:nvSpPr>
        <p:spPr>
          <a:xfrm rot="5400000">
            <a:off x="5771189" y="238314"/>
            <a:ext cx="7653798" cy="9655020"/>
          </a:xfrm>
          <a:custGeom>
            <a:rect b="b" l="l" r="r" t="t"/>
            <a:pathLst>
              <a:path extrusionOk="0" h="9655020" w="7653798">
                <a:moveTo>
                  <a:pt x="0" y="0"/>
                </a:moveTo>
                <a:lnTo>
                  <a:pt x="7653798" y="0"/>
                </a:lnTo>
                <a:lnTo>
                  <a:pt x="7653798" y="9655020"/>
                </a:lnTo>
                <a:lnTo>
                  <a:pt x="0" y="96550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5"/>
          <p:cNvSpPr/>
          <p:nvPr/>
        </p:nvSpPr>
        <p:spPr>
          <a:xfrm>
            <a:off x="1565857" y="377616"/>
            <a:ext cx="4584113" cy="3975676"/>
          </a:xfrm>
          <a:custGeom>
            <a:rect b="b" l="l" r="r" t="t"/>
            <a:pathLst>
              <a:path extrusionOk="0" h="3975676" w="4584113">
                <a:moveTo>
                  <a:pt x="0" y="0"/>
                </a:moveTo>
                <a:lnTo>
                  <a:pt x="4584113" y="0"/>
                </a:lnTo>
                <a:lnTo>
                  <a:pt x="4584113" y="3975676"/>
                </a:lnTo>
                <a:lnTo>
                  <a:pt x="0" y="39756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5"/>
          <p:cNvSpPr/>
          <p:nvPr/>
        </p:nvSpPr>
        <p:spPr>
          <a:xfrm flipH="1" rot="-10011959">
            <a:off x="880489" y="5077074"/>
            <a:ext cx="3440077" cy="3645554"/>
          </a:xfrm>
          <a:custGeom>
            <a:rect b="b" l="l" r="r" t="t"/>
            <a:pathLst>
              <a:path extrusionOk="0" h="3641221" w="3435988">
                <a:moveTo>
                  <a:pt x="0" y="3641220"/>
                </a:moveTo>
                <a:lnTo>
                  <a:pt x="3435988" y="3641220"/>
                </a:lnTo>
                <a:lnTo>
                  <a:pt x="3435988" y="0"/>
                </a:lnTo>
                <a:lnTo>
                  <a:pt x="0" y="0"/>
                </a:lnTo>
                <a:lnTo>
                  <a:pt x="0" y="364122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5"/>
          <p:cNvSpPr/>
          <p:nvPr/>
        </p:nvSpPr>
        <p:spPr>
          <a:xfrm rot="-1568932">
            <a:off x="15173488" y="6783125"/>
            <a:ext cx="1443297" cy="2069242"/>
          </a:xfrm>
          <a:custGeom>
            <a:rect b="b" l="l" r="r" t="t"/>
            <a:pathLst>
              <a:path extrusionOk="0" h="2069242" w="1443297">
                <a:moveTo>
                  <a:pt x="0" y="0"/>
                </a:moveTo>
                <a:lnTo>
                  <a:pt x="1443297" y="0"/>
                </a:lnTo>
                <a:lnTo>
                  <a:pt x="1443297" y="2069242"/>
                </a:lnTo>
                <a:lnTo>
                  <a:pt x="0" y="20692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5"/>
          <p:cNvSpPr/>
          <p:nvPr/>
        </p:nvSpPr>
        <p:spPr>
          <a:xfrm rot="6190582">
            <a:off x="14131674" y="852927"/>
            <a:ext cx="1514128" cy="1379233"/>
          </a:xfrm>
          <a:custGeom>
            <a:rect b="b" l="l" r="r" t="t"/>
            <a:pathLst>
              <a:path extrusionOk="0" h="1379233" w="1514128">
                <a:moveTo>
                  <a:pt x="0" y="0"/>
                </a:moveTo>
                <a:lnTo>
                  <a:pt x="1514128" y="0"/>
                </a:lnTo>
                <a:lnTo>
                  <a:pt x="1514128" y="1379234"/>
                </a:lnTo>
                <a:lnTo>
                  <a:pt x="0" y="13792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5"/>
          <p:cNvSpPr/>
          <p:nvPr/>
        </p:nvSpPr>
        <p:spPr>
          <a:xfrm>
            <a:off x="-1670914" y="-934534"/>
            <a:ext cx="12710840" cy="1756407"/>
          </a:xfrm>
          <a:custGeom>
            <a:rect b="b" l="l" r="r" t="t"/>
            <a:pathLst>
              <a:path extrusionOk="0" h="1756407" w="12710840">
                <a:moveTo>
                  <a:pt x="0" y="0"/>
                </a:moveTo>
                <a:lnTo>
                  <a:pt x="12710840" y="0"/>
                </a:lnTo>
                <a:lnTo>
                  <a:pt x="12710840" y="1756407"/>
                </a:lnTo>
                <a:lnTo>
                  <a:pt x="0" y="17564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5"/>
          <p:cNvSpPr/>
          <p:nvPr/>
        </p:nvSpPr>
        <p:spPr>
          <a:xfrm rot="10800000">
            <a:off x="10019279" y="9064510"/>
            <a:ext cx="13959219" cy="1928910"/>
          </a:xfrm>
          <a:custGeom>
            <a:rect b="b" l="l" r="r" t="t"/>
            <a:pathLst>
              <a:path extrusionOk="0" h="1928910" w="13959219">
                <a:moveTo>
                  <a:pt x="0" y="0"/>
                </a:moveTo>
                <a:lnTo>
                  <a:pt x="13959219" y="0"/>
                </a:lnTo>
                <a:lnTo>
                  <a:pt x="13959219" y="1928910"/>
                </a:lnTo>
                <a:lnTo>
                  <a:pt x="0" y="1928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5"/>
          <p:cNvSpPr/>
          <p:nvPr/>
        </p:nvSpPr>
        <p:spPr>
          <a:xfrm>
            <a:off x="14999367" y="229273"/>
            <a:ext cx="2987707" cy="837881"/>
          </a:xfrm>
          <a:custGeom>
            <a:rect b="b" l="l" r="r" t="t"/>
            <a:pathLst>
              <a:path extrusionOk="0" h="837881" w="2987707">
                <a:moveTo>
                  <a:pt x="0" y="0"/>
                </a:moveTo>
                <a:lnTo>
                  <a:pt x="2987707" y="0"/>
                </a:lnTo>
                <a:lnTo>
                  <a:pt x="2987707" y="837881"/>
                </a:lnTo>
                <a:lnTo>
                  <a:pt x="0" y="8378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5"/>
          <p:cNvSpPr/>
          <p:nvPr/>
        </p:nvSpPr>
        <p:spPr>
          <a:xfrm rot="-3795589">
            <a:off x="17478561" y="1552307"/>
            <a:ext cx="1017025" cy="1356033"/>
          </a:xfrm>
          <a:custGeom>
            <a:rect b="b" l="l" r="r" t="t"/>
            <a:pathLst>
              <a:path extrusionOk="0" h="1356033" w="1017025">
                <a:moveTo>
                  <a:pt x="0" y="0"/>
                </a:moveTo>
                <a:lnTo>
                  <a:pt x="1017025" y="0"/>
                </a:lnTo>
                <a:lnTo>
                  <a:pt x="1017025" y="1356033"/>
                </a:lnTo>
                <a:lnTo>
                  <a:pt x="0" y="13560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5"/>
          <p:cNvSpPr/>
          <p:nvPr/>
        </p:nvSpPr>
        <p:spPr>
          <a:xfrm rot="5331123">
            <a:off x="16587217" y="4492318"/>
            <a:ext cx="2541888" cy="1147027"/>
          </a:xfrm>
          <a:custGeom>
            <a:rect b="b" l="l" r="r" t="t"/>
            <a:pathLst>
              <a:path extrusionOk="0" h="1147027" w="2541888">
                <a:moveTo>
                  <a:pt x="0" y="0"/>
                </a:moveTo>
                <a:lnTo>
                  <a:pt x="2541887" y="0"/>
                </a:lnTo>
                <a:lnTo>
                  <a:pt x="2541887" y="1147027"/>
                </a:lnTo>
                <a:lnTo>
                  <a:pt x="0" y="11470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5"/>
          <p:cNvSpPr/>
          <p:nvPr/>
        </p:nvSpPr>
        <p:spPr>
          <a:xfrm>
            <a:off x="1177993" y="8003132"/>
            <a:ext cx="2839815" cy="1920425"/>
          </a:xfrm>
          <a:custGeom>
            <a:rect b="b" l="l" r="r" t="t"/>
            <a:pathLst>
              <a:path extrusionOk="0" h="1920425" w="2839815">
                <a:moveTo>
                  <a:pt x="0" y="0"/>
                </a:moveTo>
                <a:lnTo>
                  <a:pt x="2839815" y="0"/>
                </a:lnTo>
                <a:lnTo>
                  <a:pt x="2839815" y="1920425"/>
                </a:lnTo>
                <a:lnTo>
                  <a:pt x="0" y="19204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5"/>
          <p:cNvSpPr txBox="1"/>
          <p:nvPr/>
        </p:nvSpPr>
        <p:spPr>
          <a:xfrm>
            <a:off x="6149974" y="1938900"/>
            <a:ext cx="7637700" cy="7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3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65"/>
              <a:buFont typeface="Arial"/>
              <a:buNone/>
            </a:pPr>
            <a:r>
              <a:rPr b="1" i="0" lang="en-US" sz="486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PROJECT HIGHLIGHTS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5"/>
          <p:cNvSpPr txBox="1"/>
          <p:nvPr/>
        </p:nvSpPr>
        <p:spPr>
          <a:xfrm>
            <a:off x="0" y="0"/>
            <a:ext cx="3000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</p:txBody>
      </p:sp>
      <p:pic>
        <p:nvPicPr>
          <p:cNvPr id="113" name="Google Shape;113;p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33800" y="1739663"/>
            <a:ext cx="5316175" cy="207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rot="-1284091">
            <a:off x="5338580" y="3691350"/>
            <a:ext cx="5653766" cy="137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8502625" y="5693775"/>
            <a:ext cx="3224775" cy="241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/>
          <p:nvPr/>
        </p:nvSpPr>
        <p:spPr>
          <a:xfrm flipH="1" rot="10800000">
            <a:off x="9223231" y="8895219"/>
            <a:ext cx="11552272" cy="1596314"/>
          </a:xfrm>
          <a:custGeom>
            <a:rect b="b" l="l" r="r" t="t"/>
            <a:pathLst>
              <a:path extrusionOk="0" h="1596314" w="11552272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5"/>
          <p:cNvSpPr/>
          <p:nvPr/>
        </p:nvSpPr>
        <p:spPr>
          <a:xfrm flipH="1">
            <a:off x="-2649686" y="-149539"/>
            <a:ext cx="11546413" cy="1595504"/>
          </a:xfrm>
          <a:custGeom>
            <a:rect b="b" l="l" r="r" t="t"/>
            <a:pathLst>
              <a:path extrusionOk="0" h="1595504" w="11546413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5"/>
          <p:cNvSpPr/>
          <p:nvPr/>
        </p:nvSpPr>
        <p:spPr>
          <a:xfrm rot="-491967">
            <a:off x="4366081" y="1559751"/>
            <a:ext cx="1707111" cy="1555022"/>
          </a:xfrm>
          <a:custGeom>
            <a:rect b="b" l="l" r="r" t="t"/>
            <a:pathLst>
              <a:path extrusionOk="0" h="1555022" w="1707111">
                <a:moveTo>
                  <a:pt x="0" y="0"/>
                </a:moveTo>
                <a:lnTo>
                  <a:pt x="1707110" y="0"/>
                </a:lnTo>
                <a:lnTo>
                  <a:pt x="1707110" y="1555023"/>
                </a:lnTo>
                <a:lnTo>
                  <a:pt x="0" y="15550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5"/>
          <p:cNvSpPr/>
          <p:nvPr/>
        </p:nvSpPr>
        <p:spPr>
          <a:xfrm>
            <a:off x="12512426" y="1028700"/>
            <a:ext cx="3634128" cy="4158041"/>
          </a:xfrm>
          <a:custGeom>
            <a:rect b="b" l="l" r="r" t="t"/>
            <a:pathLst>
              <a:path extrusionOk="0" h="4158041" w="3634128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5"/>
          <p:cNvSpPr/>
          <p:nvPr/>
        </p:nvSpPr>
        <p:spPr>
          <a:xfrm flipH="1" rot="-9670371">
            <a:off x="1530356" y="4116826"/>
            <a:ext cx="3895386" cy="4128059"/>
          </a:xfrm>
          <a:custGeom>
            <a:rect b="b" l="l" r="r" t="t"/>
            <a:pathLst>
              <a:path extrusionOk="0" h="4128059" w="3895386">
                <a:moveTo>
                  <a:pt x="0" y="4128058"/>
                </a:moveTo>
                <a:lnTo>
                  <a:pt x="3895386" y="4128058"/>
                </a:lnTo>
                <a:lnTo>
                  <a:pt x="3895386" y="0"/>
                </a:lnTo>
                <a:lnTo>
                  <a:pt x="0" y="0"/>
                </a:lnTo>
                <a:lnTo>
                  <a:pt x="0" y="4128058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5"/>
          <p:cNvSpPr/>
          <p:nvPr/>
        </p:nvSpPr>
        <p:spPr>
          <a:xfrm rot="-1568932">
            <a:off x="15591427" y="5685088"/>
            <a:ext cx="1480813" cy="2123030"/>
          </a:xfrm>
          <a:custGeom>
            <a:rect b="b" l="l" r="r" t="t"/>
            <a:pathLst>
              <a:path extrusionOk="0" h="2123030" w="1480813">
                <a:moveTo>
                  <a:pt x="0" y="0"/>
                </a:moveTo>
                <a:lnTo>
                  <a:pt x="1480813" y="0"/>
                </a:lnTo>
                <a:lnTo>
                  <a:pt x="1480813" y="2123030"/>
                </a:lnTo>
                <a:lnTo>
                  <a:pt x="0" y="21230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5"/>
          <p:cNvSpPr txBox="1"/>
          <p:nvPr/>
        </p:nvSpPr>
        <p:spPr>
          <a:xfrm>
            <a:off x="4955707" y="2879051"/>
            <a:ext cx="8376587" cy="54997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700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504"/>
              <a:buFont typeface="Arial"/>
              <a:buNone/>
            </a:pPr>
            <a:r>
              <a:rPr b="0" i="0" lang="en-US" sz="18504" u="none" cap="none" strike="noStrike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THANK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700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504"/>
              <a:buFont typeface="Arial"/>
              <a:buNone/>
            </a:pPr>
            <a:r>
              <a:rPr b="0" i="0" lang="en-US" sz="18504" u="none" cap="none" strike="noStrike">
                <a:solidFill>
                  <a:srgbClr val="000000"/>
                </a:solidFill>
                <a:latin typeface="Pompiere"/>
                <a:ea typeface="Pompiere"/>
                <a:cs typeface="Pompiere"/>
                <a:sym typeface="Pompiere"/>
              </a:rPr>
              <a:t>YOU!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