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Pompiere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2" roundtripDataSignature="AMtx7mjpGB1SMwdu9dT5mg7VEbWltqmb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ompiere-regular.fntdata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0" Type="http://schemas.openxmlformats.org/officeDocument/2006/relationships/image" Target="../media/image10.png"/><Relationship Id="rId9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1" Type="http://schemas.openxmlformats.org/officeDocument/2006/relationships/image" Target="../media/image24.png"/><Relationship Id="rId10" Type="http://schemas.openxmlformats.org/officeDocument/2006/relationships/image" Target="../media/image20.png"/><Relationship Id="rId12" Type="http://schemas.openxmlformats.org/officeDocument/2006/relationships/image" Target="../media/image23.png"/><Relationship Id="rId9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1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1.png"/><Relationship Id="rId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7F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300895" y="1833490"/>
            <a:ext cx="11742130" cy="7544893"/>
          </a:xfrm>
          <a:custGeom>
            <a:rect b="b" l="l" r="r" t="t"/>
            <a:pathLst>
              <a:path extrusionOk="0" h="7544893" w="11742130">
                <a:moveTo>
                  <a:pt x="0" y="0"/>
                </a:moveTo>
                <a:lnTo>
                  <a:pt x="11742130" y="0"/>
                </a:lnTo>
                <a:lnTo>
                  <a:pt x="11742130" y="7544894"/>
                </a:lnTo>
                <a:lnTo>
                  <a:pt x="0" y="7544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-12036" l="-45066" r="-54573" t="-24229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flipH="1" rot="10800000">
            <a:off x="9223231" y="8895219"/>
            <a:ext cx="11552272" cy="1596314"/>
          </a:xfrm>
          <a:custGeom>
            <a:rect b="b" l="l" r="r" t="t"/>
            <a:pathLst>
              <a:path extrusionOk="0" h="1596314" w="11552272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flipH="1">
            <a:off x="-2649686" y="-149539"/>
            <a:ext cx="11546413" cy="1595504"/>
          </a:xfrm>
          <a:custGeom>
            <a:rect b="b" l="l" r="r" t="t"/>
            <a:pathLst>
              <a:path extrusionOk="0" h="1595504" w="11546413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 rot="-860641">
            <a:off x="2665669" y="1714596"/>
            <a:ext cx="1737858" cy="1583030"/>
          </a:xfrm>
          <a:custGeom>
            <a:rect b="b" l="l" r="r" t="t"/>
            <a:pathLst>
              <a:path extrusionOk="0" h="1583030" w="1737858">
                <a:moveTo>
                  <a:pt x="0" y="0"/>
                </a:moveTo>
                <a:lnTo>
                  <a:pt x="1737858" y="0"/>
                </a:lnTo>
                <a:lnTo>
                  <a:pt x="1737858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 txBox="1"/>
          <p:nvPr/>
        </p:nvSpPr>
        <p:spPr>
          <a:xfrm>
            <a:off x="2057525" y="2533623"/>
            <a:ext cx="12339300" cy="8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t/>
            </a:r>
            <a:endParaRPr sz="3900"/>
          </a:p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t/>
            </a:r>
            <a:endParaRPr sz="3900"/>
          </a:p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t/>
            </a:r>
            <a:endParaRPr sz="3900"/>
          </a:p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rPr lang="en-US" sz="3900"/>
              <a:t>           </a:t>
            </a:r>
            <a:endParaRPr sz="3900"/>
          </a:p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rPr lang="en-US" sz="3900"/>
              <a:t>      </a:t>
            </a:r>
            <a:r>
              <a:rPr lang="en-US" sz="9600"/>
              <a:t>Dice roll</a:t>
            </a:r>
            <a:endParaRPr sz="9600"/>
          </a:p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t/>
            </a:r>
            <a:endParaRPr sz="3900"/>
          </a:p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t/>
            </a:r>
            <a:endParaRPr sz="3900"/>
          </a:p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t/>
            </a:r>
            <a:endParaRPr sz="3900"/>
          </a:p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t/>
            </a:r>
            <a:endParaRPr sz="3900"/>
          </a:p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t/>
            </a:r>
            <a:endParaRPr sz="3900"/>
          </a:p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t/>
            </a:r>
            <a:endParaRPr sz="3900"/>
          </a:p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t/>
            </a:r>
            <a:endParaRPr sz="3900"/>
          </a:p>
        </p:txBody>
      </p:sp>
      <p:sp>
        <p:nvSpPr>
          <p:cNvPr id="89" name="Google Shape;89;p1"/>
          <p:cNvSpPr/>
          <p:nvPr/>
        </p:nvSpPr>
        <p:spPr>
          <a:xfrm flipH="1" rot="570645">
            <a:off x="11090524" y="-33560"/>
            <a:ext cx="3617028" cy="3833073"/>
          </a:xfrm>
          <a:custGeom>
            <a:rect b="b" l="l" r="r" t="t"/>
            <a:pathLst>
              <a:path extrusionOk="0" h="3833073" w="3617028">
                <a:moveTo>
                  <a:pt x="0" y="3833073"/>
                </a:moveTo>
                <a:lnTo>
                  <a:pt x="3617027" y="3833073"/>
                </a:lnTo>
                <a:lnTo>
                  <a:pt x="3617027" y="0"/>
                </a:lnTo>
                <a:lnTo>
                  <a:pt x="0" y="0"/>
                </a:lnTo>
                <a:lnTo>
                  <a:pt x="0" y="3833073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rot="-1399026">
            <a:off x="12460915" y="6553488"/>
            <a:ext cx="1719464" cy="2465181"/>
          </a:xfrm>
          <a:custGeom>
            <a:rect b="b" l="l" r="r" t="t"/>
            <a:pathLst>
              <a:path extrusionOk="0" h="2465181" w="1719464">
                <a:moveTo>
                  <a:pt x="0" y="0"/>
                </a:moveTo>
                <a:lnTo>
                  <a:pt x="1719464" y="0"/>
                </a:lnTo>
                <a:lnTo>
                  <a:pt x="1719464" y="2465181"/>
                </a:lnTo>
                <a:lnTo>
                  <a:pt x="0" y="2465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5808073" y="4084714"/>
            <a:ext cx="2902454" cy="6202286"/>
          </a:xfrm>
          <a:custGeom>
            <a:rect b="b" l="l" r="r" t="t"/>
            <a:pathLst>
              <a:path extrusionOk="0" h="6202286" w="2902454">
                <a:moveTo>
                  <a:pt x="0" y="0"/>
                </a:moveTo>
                <a:lnTo>
                  <a:pt x="2902454" y="0"/>
                </a:lnTo>
                <a:lnTo>
                  <a:pt x="2902454" y="6202286"/>
                </a:lnTo>
                <a:lnTo>
                  <a:pt x="0" y="6202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5050" l="0" r="0" t="-5051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4999367" y="229273"/>
            <a:ext cx="2987707" cy="837881"/>
          </a:xfrm>
          <a:custGeom>
            <a:rect b="b" l="l" r="r" t="t"/>
            <a:pathLst>
              <a:path extrusionOk="0" h="837881" w="2987707">
                <a:moveTo>
                  <a:pt x="0" y="0"/>
                </a:moveTo>
                <a:lnTo>
                  <a:pt x="2987707" y="0"/>
                </a:lnTo>
                <a:lnTo>
                  <a:pt x="2987707" y="837881"/>
                </a:lnTo>
                <a:lnTo>
                  <a:pt x="0" y="837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-1610234" y="7635976"/>
            <a:ext cx="3905319" cy="4114800"/>
          </a:xfrm>
          <a:custGeom>
            <a:rect b="b" l="l" r="r" t="t"/>
            <a:pathLst>
              <a:path extrusionOk="0" h="4114800" w="3905319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 txBox="1"/>
          <p:nvPr/>
        </p:nvSpPr>
        <p:spPr>
          <a:xfrm>
            <a:off x="5239900" y="5399225"/>
            <a:ext cx="13196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184750" y="3653356"/>
            <a:ext cx="14487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7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5146806" y="1207695"/>
            <a:ext cx="7864500" cy="84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</a:t>
            </a:r>
            <a:endParaRPr sz="6600"/>
          </a:p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sz="6600"/>
          </a:p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/>
              <a:t>Hi! my name is tilak I am Turning 8 this 28th I am in 2nd Grade My show and tell topic is dice roll</a:t>
            </a:r>
            <a:endParaRPr sz="6600"/>
          </a:p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sz="6600"/>
          </a:p>
        </p:txBody>
      </p:sp>
      <p:sp>
        <p:nvSpPr>
          <p:cNvPr id="101" name="Google Shape;101;p2"/>
          <p:cNvSpPr/>
          <p:nvPr/>
        </p:nvSpPr>
        <p:spPr>
          <a:xfrm>
            <a:off x="133752" y="7747525"/>
            <a:ext cx="2352365" cy="2539482"/>
          </a:xfrm>
          <a:custGeom>
            <a:rect b="b" l="l" r="r" t="t"/>
            <a:pathLst>
              <a:path extrusionOk="0" h="3576735" w="3126067">
                <a:moveTo>
                  <a:pt x="0" y="0"/>
                </a:moveTo>
                <a:lnTo>
                  <a:pt x="3126067" y="0"/>
                </a:lnTo>
                <a:lnTo>
                  <a:pt x="3126067" y="3576735"/>
                </a:lnTo>
                <a:lnTo>
                  <a:pt x="0" y="3576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34" l="0" r="0" t="-1633"/>
            </a:stretch>
          </a:blip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 rot="2638600">
            <a:off x="8643204" y="24699"/>
            <a:ext cx="1206893" cy="1099370"/>
          </a:xfrm>
          <a:custGeom>
            <a:rect b="b" l="l" r="r" t="t"/>
            <a:pathLst>
              <a:path extrusionOk="0" h="1099370" w="1206893">
                <a:moveTo>
                  <a:pt x="0" y="0"/>
                </a:moveTo>
                <a:lnTo>
                  <a:pt x="1206893" y="0"/>
                </a:lnTo>
                <a:lnTo>
                  <a:pt x="1206893" y="1099370"/>
                </a:lnTo>
                <a:lnTo>
                  <a:pt x="0" y="1099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2"/>
          <p:cNvSpPr/>
          <p:nvPr/>
        </p:nvSpPr>
        <p:spPr>
          <a:xfrm>
            <a:off x="14999367" y="229273"/>
            <a:ext cx="2987707" cy="837881"/>
          </a:xfrm>
          <a:custGeom>
            <a:rect b="b" l="l" r="r" t="t"/>
            <a:pathLst>
              <a:path extrusionOk="0" h="837881" w="2987707">
                <a:moveTo>
                  <a:pt x="0" y="0"/>
                </a:moveTo>
                <a:lnTo>
                  <a:pt x="2987707" y="0"/>
                </a:lnTo>
                <a:lnTo>
                  <a:pt x="2987707" y="837881"/>
                </a:lnTo>
                <a:lnTo>
                  <a:pt x="0" y="837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2"/>
          <p:cNvSpPr txBox="1"/>
          <p:nvPr/>
        </p:nvSpPr>
        <p:spPr>
          <a:xfrm>
            <a:off x="15652675" y="6801000"/>
            <a:ext cx="1040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7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3897323" y="1067150"/>
            <a:ext cx="10245000" cy="9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 AND TELL TOPIC</a:t>
            </a:r>
            <a:endParaRPr sz="6600"/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/>
              <a:t>Dice roll. Ever forgot your dice, And </a:t>
            </a:r>
            <a:r>
              <a:rPr lang="en-US" sz="6600"/>
              <a:t>you</a:t>
            </a:r>
            <a:r>
              <a:rPr lang="en-US" sz="6600"/>
              <a:t> have your microbit you can follow a simple code to make a dice all you need is the if block, the on shake block, and the on start block and the variable num</a:t>
            </a:r>
            <a:endParaRPr sz="6600"/>
          </a:p>
        </p:txBody>
      </p:sp>
      <p:sp>
        <p:nvSpPr>
          <p:cNvPr id="110" name="Google Shape;110;p3"/>
          <p:cNvSpPr/>
          <p:nvPr/>
        </p:nvSpPr>
        <p:spPr>
          <a:xfrm>
            <a:off x="14999367" y="229273"/>
            <a:ext cx="2987707" cy="837881"/>
          </a:xfrm>
          <a:custGeom>
            <a:rect b="b" l="l" r="r" t="t"/>
            <a:pathLst>
              <a:path extrusionOk="0" h="837881" w="2987707">
                <a:moveTo>
                  <a:pt x="0" y="0"/>
                </a:moveTo>
                <a:lnTo>
                  <a:pt x="2987707" y="0"/>
                </a:lnTo>
                <a:lnTo>
                  <a:pt x="2987707" y="837881"/>
                </a:lnTo>
                <a:lnTo>
                  <a:pt x="0" y="837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3"/>
          <p:cNvSpPr txBox="1"/>
          <p:nvPr/>
        </p:nvSpPr>
        <p:spPr>
          <a:xfrm>
            <a:off x="1484325" y="2992150"/>
            <a:ext cx="15712500" cy="59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7F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 rot="5400000">
            <a:off x="5879801" y="754677"/>
            <a:ext cx="7653798" cy="9655020"/>
          </a:xfrm>
          <a:custGeom>
            <a:rect b="b" l="l" r="r" t="t"/>
            <a:pathLst>
              <a:path extrusionOk="0" h="9655020" w="7653798">
                <a:moveTo>
                  <a:pt x="0" y="0"/>
                </a:moveTo>
                <a:lnTo>
                  <a:pt x="7653798" y="0"/>
                </a:lnTo>
                <a:lnTo>
                  <a:pt x="7653798" y="9655020"/>
                </a:lnTo>
                <a:lnTo>
                  <a:pt x="0" y="9655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4"/>
          <p:cNvSpPr/>
          <p:nvPr/>
        </p:nvSpPr>
        <p:spPr>
          <a:xfrm>
            <a:off x="1565857" y="377616"/>
            <a:ext cx="4584113" cy="3975676"/>
          </a:xfrm>
          <a:custGeom>
            <a:rect b="b" l="l" r="r" t="t"/>
            <a:pathLst>
              <a:path extrusionOk="0" h="3975676" w="4584113">
                <a:moveTo>
                  <a:pt x="0" y="0"/>
                </a:moveTo>
                <a:lnTo>
                  <a:pt x="4584113" y="0"/>
                </a:lnTo>
                <a:lnTo>
                  <a:pt x="4584113" y="3975676"/>
                </a:lnTo>
                <a:lnTo>
                  <a:pt x="0" y="3975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4"/>
          <p:cNvSpPr/>
          <p:nvPr/>
        </p:nvSpPr>
        <p:spPr>
          <a:xfrm flipH="1" rot="-10011959">
            <a:off x="880489" y="5077074"/>
            <a:ext cx="3440077" cy="3645554"/>
          </a:xfrm>
          <a:custGeom>
            <a:rect b="b" l="l" r="r" t="t"/>
            <a:pathLst>
              <a:path extrusionOk="0" h="3641221" w="3435988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4"/>
          <p:cNvSpPr/>
          <p:nvPr/>
        </p:nvSpPr>
        <p:spPr>
          <a:xfrm rot="-1568932">
            <a:off x="15173488" y="6783125"/>
            <a:ext cx="1443297" cy="2069242"/>
          </a:xfrm>
          <a:custGeom>
            <a:rect b="b" l="l" r="r" t="t"/>
            <a:pathLst>
              <a:path extrusionOk="0" h="2069242" w="1443297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4"/>
          <p:cNvSpPr/>
          <p:nvPr/>
        </p:nvSpPr>
        <p:spPr>
          <a:xfrm rot="6190582">
            <a:off x="14131674" y="852927"/>
            <a:ext cx="1514128" cy="1379233"/>
          </a:xfrm>
          <a:custGeom>
            <a:rect b="b" l="l" r="r" t="t"/>
            <a:pathLst>
              <a:path extrusionOk="0" h="1379233" w="1514128">
                <a:moveTo>
                  <a:pt x="0" y="0"/>
                </a:moveTo>
                <a:lnTo>
                  <a:pt x="1514128" y="0"/>
                </a:lnTo>
                <a:lnTo>
                  <a:pt x="1514128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-1670914" y="-934534"/>
            <a:ext cx="12710840" cy="1756407"/>
          </a:xfrm>
          <a:custGeom>
            <a:rect b="b" l="l" r="r" t="t"/>
            <a:pathLst>
              <a:path extrusionOk="0" h="1756407" w="12710840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rot="10800000">
            <a:off x="10019279" y="9064510"/>
            <a:ext cx="13959219" cy="1928910"/>
          </a:xfrm>
          <a:custGeom>
            <a:rect b="b" l="l" r="r" t="t"/>
            <a:pathLst>
              <a:path extrusionOk="0" h="1928910" w="13959219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4"/>
          <p:cNvSpPr/>
          <p:nvPr/>
        </p:nvSpPr>
        <p:spPr>
          <a:xfrm>
            <a:off x="14999367" y="229273"/>
            <a:ext cx="2987707" cy="837881"/>
          </a:xfrm>
          <a:custGeom>
            <a:rect b="b" l="l" r="r" t="t"/>
            <a:pathLst>
              <a:path extrusionOk="0" h="837881" w="2987707">
                <a:moveTo>
                  <a:pt x="0" y="0"/>
                </a:moveTo>
                <a:lnTo>
                  <a:pt x="2987707" y="0"/>
                </a:lnTo>
                <a:lnTo>
                  <a:pt x="2987707" y="837881"/>
                </a:lnTo>
                <a:lnTo>
                  <a:pt x="0" y="837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4"/>
          <p:cNvSpPr/>
          <p:nvPr/>
        </p:nvSpPr>
        <p:spPr>
          <a:xfrm rot="-3795589">
            <a:off x="17478561" y="1552307"/>
            <a:ext cx="1017025" cy="1356033"/>
          </a:xfrm>
          <a:custGeom>
            <a:rect b="b" l="l" r="r" t="t"/>
            <a:pathLst>
              <a:path extrusionOk="0" h="1356033" w="1017025">
                <a:moveTo>
                  <a:pt x="0" y="0"/>
                </a:moveTo>
                <a:lnTo>
                  <a:pt x="1017025" y="0"/>
                </a:lnTo>
                <a:lnTo>
                  <a:pt x="1017025" y="1356033"/>
                </a:lnTo>
                <a:lnTo>
                  <a:pt x="0" y="1356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4"/>
          <p:cNvSpPr/>
          <p:nvPr/>
        </p:nvSpPr>
        <p:spPr>
          <a:xfrm rot="5331123">
            <a:off x="16587217" y="4492318"/>
            <a:ext cx="2541888" cy="1147027"/>
          </a:xfrm>
          <a:custGeom>
            <a:rect b="b" l="l" r="r" t="t"/>
            <a:pathLst>
              <a:path extrusionOk="0" h="1147027" w="2541888">
                <a:moveTo>
                  <a:pt x="0" y="0"/>
                </a:moveTo>
                <a:lnTo>
                  <a:pt x="2541887" y="0"/>
                </a:lnTo>
                <a:lnTo>
                  <a:pt x="2541887" y="1147027"/>
                </a:lnTo>
                <a:lnTo>
                  <a:pt x="0" y="1147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4"/>
          <p:cNvSpPr/>
          <p:nvPr/>
        </p:nvSpPr>
        <p:spPr>
          <a:xfrm>
            <a:off x="1177993" y="8003132"/>
            <a:ext cx="2839815" cy="1920425"/>
          </a:xfrm>
          <a:custGeom>
            <a:rect b="b" l="l" r="r" t="t"/>
            <a:pathLst>
              <a:path extrusionOk="0" h="1920425" w="2839815">
                <a:moveTo>
                  <a:pt x="0" y="0"/>
                </a:moveTo>
                <a:lnTo>
                  <a:pt x="2839815" y="0"/>
                </a:lnTo>
                <a:lnTo>
                  <a:pt x="2839815" y="1920425"/>
                </a:lnTo>
                <a:lnTo>
                  <a:pt x="0" y="1920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4"/>
          <p:cNvSpPr txBox="1"/>
          <p:nvPr/>
        </p:nvSpPr>
        <p:spPr>
          <a:xfrm>
            <a:off x="6149974" y="1938900"/>
            <a:ext cx="7637700" cy="47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5"/>
              <a:buFont typeface="Arial"/>
              <a:buNone/>
            </a:pPr>
            <a:r>
              <a:rPr b="1" i="0" lang="en-US" sz="486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HIGHLIGHTS</a:t>
            </a:r>
            <a:endParaRPr b="1" i="0" sz="486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3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5"/>
              <a:buFont typeface="Arial"/>
              <a:buNone/>
            </a:pPr>
            <a:r>
              <a:rPr b="1" lang="en-US" sz="4865">
                <a:solidFill>
                  <a:srgbClr val="FFFFFF"/>
                </a:solidFill>
              </a:rPr>
              <a:t>Usefull for trips and bord games increases luck for big numbers Twice and is easy to make</a:t>
            </a:r>
            <a:endParaRPr b="1" sz="4865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7F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 flipH="1" rot="10800000">
            <a:off x="9223231" y="8895219"/>
            <a:ext cx="11552272" cy="1596314"/>
          </a:xfrm>
          <a:custGeom>
            <a:rect b="b" l="l" r="r" t="t"/>
            <a:pathLst>
              <a:path extrusionOk="0" h="1596314" w="11552272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5"/>
          <p:cNvSpPr/>
          <p:nvPr/>
        </p:nvSpPr>
        <p:spPr>
          <a:xfrm flipH="1">
            <a:off x="-2649686" y="-149539"/>
            <a:ext cx="11546413" cy="1595504"/>
          </a:xfrm>
          <a:custGeom>
            <a:rect b="b" l="l" r="r" t="t"/>
            <a:pathLst>
              <a:path extrusionOk="0" h="1595504" w="11546413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5"/>
          <p:cNvSpPr/>
          <p:nvPr/>
        </p:nvSpPr>
        <p:spPr>
          <a:xfrm rot="-491967">
            <a:off x="4366081" y="1559751"/>
            <a:ext cx="1707111" cy="1555022"/>
          </a:xfrm>
          <a:custGeom>
            <a:rect b="b" l="l" r="r" t="t"/>
            <a:pathLst>
              <a:path extrusionOk="0" h="1555022" w="1707111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5"/>
          <p:cNvSpPr/>
          <p:nvPr/>
        </p:nvSpPr>
        <p:spPr>
          <a:xfrm>
            <a:off x="12512426" y="1028700"/>
            <a:ext cx="3634128" cy="4158041"/>
          </a:xfrm>
          <a:custGeom>
            <a:rect b="b" l="l" r="r" t="t"/>
            <a:pathLst>
              <a:path extrusionOk="0" h="4158041" w="3634128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5"/>
          <p:cNvSpPr/>
          <p:nvPr/>
        </p:nvSpPr>
        <p:spPr>
          <a:xfrm flipH="1" rot="-9670371">
            <a:off x="1530356" y="4116826"/>
            <a:ext cx="3895386" cy="4128059"/>
          </a:xfrm>
          <a:custGeom>
            <a:rect b="b" l="l" r="r" t="t"/>
            <a:pathLst>
              <a:path extrusionOk="0" h="4128059" w="3895386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5"/>
          <p:cNvSpPr/>
          <p:nvPr/>
        </p:nvSpPr>
        <p:spPr>
          <a:xfrm rot="-1568932">
            <a:off x="15591427" y="5685088"/>
            <a:ext cx="1480813" cy="2123030"/>
          </a:xfrm>
          <a:custGeom>
            <a:rect b="b" l="l" r="r" t="t"/>
            <a:pathLst>
              <a:path extrusionOk="0" h="2123030" w="1480813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5"/>
          <p:cNvSpPr txBox="1"/>
          <p:nvPr/>
        </p:nvSpPr>
        <p:spPr>
          <a:xfrm>
            <a:off x="4955707" y="2879051"/>
            <a:ext cx="8376587" cy="5499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4"/>
              <a:buFont typeface="Arial"/>
              <a:buNone/>
            </a:pPr>
            <a:r>
              <a:rPr b="0" i="0" lang="en-US" sz="18504" u="none" cap="none" strike="noStrik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THANK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7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4"/>
              <a:buFont typeface="Arial"/>
              <a:buNone/>
            </a:pPr>
            <a:r>
              <a:rPr b="0" i="0" lang="en-US" sz="18504" u="none" cap="none" strike="noStrik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