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Pompiere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2" roundtripDataSignature="AMtx7mg8UFn+i/Ih3xv+JkQzl3gPRhvX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mpiere-regular.fntdata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10" Type="http://schemas.openxmlformats.org/officeDocument/2006/relationships/image" Target="../media/image24.gif"/><Relationship Id="rId9" Type="http://schemas.openxmlformats.org/officeDocument/2006/relationships/image" Target="../media/image15.jpg"/><Relationship Id="rId5" Type="http://schemas.openxmlformats.org/officeDocument/2006/relationships/image" Target="../media/image22.png"/><Relationship Id="rId6" Type="http://schemas.openxmlformats.org/officeDocument/2006/relationships/image" Target="../media/image14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.jpg"/><Relationship Id="rId7" Type="http://schemas.openxmlformats.org/officeDocument/2006/relationships/image" Target="../media/image13.jp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10" Type="http://schemas.openxmlformats.org/officeDocument/2006/relationships/image" Target="../media/image30.jpg"/><Relationship Id="rId9" Type="http://schemas.openxmlformats.org/officeDocument/2006/relationships/image" Target="../media/image34.jpg"/><Relationship Id="rId5" Type="http://schemas.openxmlformats.org/officeDocument/2006/relationships/image" Target="../media/image6.png"/><Relationship Id="rId6" Type="http://schemas.openxmlformats.org/officeDocument/2006/relationships/image" Target="../media/image10.gif"/><Relationship Id="rId7" Type="http://schemas.openxmlformats.org/officeDocument/2006/relationships/image" Target="../media/image4.png"/><Relationship Id="rId8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3" Type="http://schemas.openxmlformats.org/officeDocument/2006/relationships/hyperlink" Target="https://makecode.microbit.org/S14397-61657-60386-88720" TargetMode="External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36.gif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29.png"/><Relationship Id="rId8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25.png"/><Relationship Id="rId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466545" y="2347015"/>
            <a:ext cx="11742130" cy="7544893"/>
          </a:xfrm>
          <a:custGeom>
            <a:rect b="b" l="l" r="r" t="t"/>
            <a:pathLst>
              <a:path extrusionOk="0" h="7544893" w="11742130">
                <a:moveTo>
                  <a:pt x="0" y="0"/>
                </a:moveTo>
                <a:lnTo>
                  <a:pt x="11742130" y="0"/>
                </a:lnTo>
                <a:lnTo>
                  <a:pt x="11742130" y="7544894"/>
                </a:lnTo>
                <a:lnTo>
                  <a:pt x="0" y="7544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-12036" l="-45066" r="-54573" t="-24229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flipH="1" rot="10800000">
            <a:off x="9223231" y="8895219"/>
            <a:ext cx="11552272" cy="1596314"/>
          </a:xfrm>
          <a:custGeom>
            <a:rect b="b" l="l" r="r" t="t"/>
            <a:pathLst>
              <a:path extrusionOk="0" h="1596314" w="11552272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flipH="1">
            <a:off x="-2649686" y="-149539"/>
            <a:ext cx="11546413" cy="1595504"/>
          </a:xfrm>
          <a:custGeom>
            <a:rect b="b" l="l" r="r" t="t"/>
            <a:pathLst>
              <a:path extrusionOk="0" h="1595504" w="11546413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 rot="-860641">
            <a:off x="2665669" y="1714596"/>
            <a:ext cx="1737858" cy="1583030"/>
          </a:xfrm>
          <a:custGeom>
            <a:rect b="b" l="l" r="r" t="t"/>
            <a:pathLst>
              <a:path extrusionOk="0" h="1583030" w="1737858">
                <a:moveTo>
                  <a:pt x="0" y="0"/>
                </a:moveTo>
                <a:lnTo>
                  <a:pt x="1737858" y="0"/>
                </a:lnTo>
                <a:lnTo>
                  <a:pt x="1737858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 txBox="1"/>
          <p:nvPr/>
        </p:nvSpPr>
        <p:spPr>
          <a:xfrm>
            <a:off x="4144699" y="3767653"/>
            <a:ext cx="123393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16"/>
              <a:buFont typeface="Arial"/>
              <a:buNone/>
            </a:pPr>
            <a:r>
              <a:rPr b="1" lang="en-US" sz="7200"/>
              <a:t>Roboroom Project</a:t>
            </a:r>
            <a:endParaRPr b="1" i="0" sz="7200" u="none" cap="none" strike="noStrike">
              <a:solidFill>
                <a:srgbClr val="000000"/>
              </a:solidFill>
            </a:endParaRPr>
          </a:p>
        </p:txBody>
      </p:sp>
      <p:sp>
        <p:nvSpPr>
          <p:cNvPr id="89" name="Google Shape;89;p1"/>
          <p:cNvSpPr/>
          <p:nvPr/>
        </p:nvSpPr>
        <p:spPr>
          <a:xfrm rot="-1399026">
            <a:off x="12460915" y="6553488"/>
            <a:ext cx="1719464" cy="2465181"/>
          </a:xfrm>
          <a:custGeom>
            <a:rect b="b" l="l" r="r" t="t"/>
            <a:pathLst>
              <a:path extrusionOk="0" h="2465181" w="1719464">
                <a:moveTo>
                  <a:pt x="0" y="0"/>
                </a:moveTo>
                <a:lnTo>
                  <a:pt x="1719464" y="0"/>
                </a:lnTo>
                <a:lnTo>
                  <a:pt x="1719464" y="2465181"/>
                </a:lnTo>
                <a:lnTo>
                  <a:pt x="0" y="2465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14999367" y="229273"/>
            <a:ext cx="2987707" cy="837881"/>
          </a:xfrm>
          <a:custGeom>
            <a:rect b="b" l="l" r="r" t="t"/>
            <a:pathLst>
              <a:path extrusionOk="0" h="837881" w="2987707">
                <a:moveTo>
                  <a:pt x="0" y="0"/>
                </a:moveTo>
                <a:lnTo>
                  <a:pt x="2987707" y="0"/>
                </a:lnTo>
                <a:lnTo>
                  <a:pt x="2987707" y="837881"/>
                </a:lnTo>
                <a:lnTo>
                  <a:pt x="0" y="837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-1610234" y="7635976"/>
            <a:ext cx="3905319" cy="4114800"/>
          </a:xfrm>
          <a:custGeom>
            <a:rect b="b" l="l" r="r" t="t"/>
            <a:pathLst>
              <a:path extrusionOk="0" h="4114800" w="3905319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4423825" y="7778550"/>
            <a:ext cx="41388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ANGAD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le:HONDA ASIMO.jpg - Wikipedia" id="93" name="Google Shape;93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8925" y="3286497"/>
            <a:ext cx="2785499" cy="3713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ongebob squarepants is smiling and saying `` welcome '' . (Provided by Tenor)" id="94" name="Google Shape;94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065102" y="3831325"/>
            <a:ext cx="2856245" cy="204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5146806" y="1207695"/>
            <a:ext cx="786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33752" y="7747525"/>
            <a:ext cx="2352365" cy="2539482"/>
          </a:xfrm>
          <a:custGeom>
            <a:rect b="b" l="l" r="r" t="t"/>
            <a:pathLst>
              <a:path extrusionOk="0" h="3576735" w="3126067">
                <a:moveTo>
                  <a:pt x="0" y="0"/>
                </a:moveTo>
                <a:lnTo>
                  <a:pt x="3126067" y="0"/>
                </a:lnTo>
                <a:lnTo>
                  <a:pt x="3126067" y="3576735"/>
                </a:lnTo>
                <a:lnTo>
                  <a:pt x="0" y="3576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34" l="0" r="0" t="-1633"/>
            </a:stretch>
          </a:blipFill>
          <a:ln>
            <a:noFill/>
          </a:ln>
        </p:spPr>
      </p:sp>
      <p:sp>
        <p:nvSpPr>
          <p:cNvPr id="101" name="Google Shape;101;p2"/>
          <p:cNvSpPr/>
          <p:nvPr/>
        </p:nvSpPr>
        <p:spPr>
          <a:xfrm rot="2638600">
            <a:off x="8643204" y="24699"/>
            <a:ext cx="1206893" cy="1099370"/>
          </a:xfrm>
          <a:custGeom>
            <a:rect b="b" l="l" r="r" t="t"/>
            <a:pathLst>
              <a:path extrusionOk="0" h="1099370" w="1206893">
                <a:moveTo>
                  <a:pt x="0" y="0"/>
                </a:moveTo>
                <a:lnTo>
                  <a:pt x="1206893" y="0"/>
                </a:lnTo>
                <a:lnTo>
                  <a:pt x="1206893" y="1099370"/>
                </a:lnTo>
                <a:lnTo>
                  <a:pt x="0" y="1099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>
            <a:off x="14999367" y="229273"/>
            <a:ext cx="2987707" cy="837881"/>
          </a:xfrm>
          <a:custGeom>
            <a:rect b="b" l="l" r="r" t="t"/>
            <a:pathLst>
              <a:path extrusionOk="0" h="837881" w="2987707">
                <a:moveTo>
                  <a:pt x="0" y="0"/>
                </a:moveTo>
                <a:lnTo>
                  <a:pt x="2987707" y="0"/>
                </a:lnTo>
                <a:lnTo>
                  <a:pt x="2987707" y="837881"/>
                </a:lnTo>
                <a:lnTo>
                  <a:pt x="0" y="837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2"/>
          <p:cNvSpPr txBox="1"/>
          <p:nvPr/>
        </p:nvSpPr>
        <p:spPr>
          <a:xfrm>
            <a:off x="2486125" y="3708025"/>
            <a:ext cx="15688800" cy="4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 is angad and today I will share a project I worked on.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senal FC Patch on Counterfeit T-Shirt | The Arsenal Footba… | Flickr" id="104" name="Google Shape;10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99375" y="6662150"/>
            <a:ext cx="2440610" cy="31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1475225" y="5631675"/>
            <a:ext cx="3711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my fav team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rca Badge | Steve Garry | Flickr" id="106" name="Google Shape;10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62563" y="6662150"/>
            <a:ext cx="4662472" cy="31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13823150" y="6455425"/>
            <a:ext cx="1004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shly Picked Ice Cream In A Cone Free Stock Photo - Public ..." id="108" name="Google Shape;10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750" y="0"/>
            <a:ext cx="2067150" cy="31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2369463" y="992300"/>
            <a:ext cx="2582700" cy="21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 cream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>
            <a:off x="3897323" y="1067150"/>
            <a:ext cx="10245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 AND TELL TOPIC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14999367" y="229273"/>
            <a:ext cx="2987707" cy="837881"/>
          </a:xfrm>
          <a:custGeom>
            <a:rect b="b" l="l" r="r" t="t"/>
            <a:pathLst>
              <a:path extrusionOk="0" h="837881" w="2987707">
                <a:moveTo>
                  <a:pt x="0" y="0"/>
                </a:moveTo>
                <a:lnTo>
                  <a:pt x="2987707" y="0"/>
                </a:lnTo>
                <a:lnTo>
                  <a:pt x="2987707" y="837881"/>
                </a:lnTo>
                <a:lnTo>
                  <a:pt x="0" y="837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>
            <a:off x="1484325" y="2992150"/>
            <a:ext cx="15712500" cy="59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Roboroom has a light sensor,a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sensor and a temperature sensor.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temp              light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ring Art Star Light - Creativity for Kids – The Red Balloon Toy ..." id="117" name="Google Shape;11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2687350" cy="26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97280" y="4641116"/>
            <a:ext cx="6888900" cy="5436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thermometer with a red thermometer inside (Provided by Tenor)" id="119" name="Google Shape;119;p3"/>
          <p:cNvPicPr preferRelativeResize="0"/>
          <p:nvPr/>
        </p:nvPicPr>
        <p:blipFill rotWithShape="1">
          <a:blip r:embed="rId6">
            <a:alphaModFix/>
          </a:blip>
          <a:srcRect b="0" l="31077" r="28682" t="0"/>
          <a:stretch/>
        </p:blipFill>
        <p:spPr>
          <a:xfrm>
            <a:off x="0" y="7620000"/>
            <a:ext cx="19087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7">
            <a:alphaModFix/>
          </a:blip>
          <a:srcRect b="0" l="8408" r="0" t="6437"/>
          <a:stretch/>
        </p:blipFill>
        <p:spPr>
          <a:xfrm>
            <a:off x="6064475" y="4641125"/>
            <a:ext cx="4932800" cy="425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und Waves Free Stock Photo - Public Domain Pictures" id="121" name="Google Shape;121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" y="5874404"/>
            <a:ext cx="1620196" cy="1620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Close up of a zero watt light bulb.JPG - Wikimedia Commons" id="122" name="Google Shape;122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34650" y="8900600"/>
            <a:ext cx="4704527" cy="138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ro:bit Board | www.sparkfun.com/products/14208 | SparkFun ..." id="123" name="Google Shape;123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599475" y="1219550"/>
            <a:ext cx="3116824" cy="34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 rot="5400000">
            <a:off x="5879801" y="754677"/>
            <a:ext cx="7653798" cy="9655020"/>
          </a:xfrm>
          <a:custGeom>
            <a:rect b="b" l="l" r="r" t="t"/>
            <a:pathLst>
              <a:path extrusionOk="0" h="9655020" w="7653798">
                <a:moveTo>
                  <a:pt x="0" y="0"/>
                </a:moveTo>
                <a:lnTo>
                  <a:pt x="7653798" y="0"/>
                </a:lnTo>
                <a:lnTo>
                  <a:pt x="7653798" y="9655020"/>
                </a:lnTo>
                <a:lnTo>
                  <a:pt x="0" y="9655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4"/>
          <p:cNvSpPr/>
          <p:nvPr/>
        </p:nvSpPr>
        <p:spPr>
          <a:xfrm>
            <a:off x="1565857" y="377616"/>
            <a:ext cx="4584113" cy="3975676"/>
          </a:xfrm>
          <a:custGeom>
            <a:rect b="b" l="l" r="r" t="t"/>
            <a:pathLst>
              <a:path extrusionOk="0" h="3975676" w="4584113">
                <a:moveTo>
                  <a:pt x="0" y="0"/>
                </a:moveTo>
                <a:lnTo>
                  <a:pt x="4584113" y="0"/>
                </a:lnTo>
                <a:lnTo>
                  <a:pt x="4584113" y="3975676"/>
                </a:lnTo>
                <a:lnTo>
                  <a:pt x="0" y="3975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4"/>
          <p:cNvSpPr/>
          <p:nvPr/>
        </p:nvSpPr>
        <p:spPr>
          <a:xfrm flipH="1" rot="-10011959">
            <a:off x="880489" y="5077074"/>
            <a:ext cx="3440077" cy="3645554"/>
          </a:xfrm>
          <a:custGeom>
            <a:rect b="b" l="l" r="r" t="t"/>
            <a:pathLst>
              <a:path extrusionOk="0" h="3641221" w="3435988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4"/>
          <p:cNvSpPr/>
          <p:nvPr/>
        </p:nvSpPr>
        <p:spPr>
          <a:xfrm rot="-1568932">
            <a:off x="15173488" y="6783125"/>
            <a:ext cx="1443297" cy="2069242"/>
          </a:xfrm>
          <a:custGeom>
            <a:rect b="b" l="l" r="r" t="t"/>
            <a:pathLst>
              <a:path extrusionOk="0" h="2069242" w="1443297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4"/>
          <p:cNvSpPr/>
          <p:nvPr/>
        </p:nvSpPr>
        <p:spPr>
          <a:xfrm rot="6190582">
            <a:off x="14131674" y="852927"/>
            <a:ext cx="1514128" cy="1379233"/>
          </a:xfrm>
          <a:custGeom>
            <a:rect b="b" l="l" r="r" t="t"/>
            <a:pathLst>
              <a:path extrusionOk="0" h="1379233" w="1514128">
                <a:moveTo>
                  <a:pt x="0" y="0"/>
                </a:moveTo>
                <a:lnTo>
                  <a:pt x="1514128" y="0"/>
                </a:lnTo>
                <a:lnTo>
                  <a:pt x="1514128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4"/>
          <p:cNvSpPr/>
          <p:nvPr/>
        </p:nvSpPr>
        <p:spPr>
          <a:xfrm>
            <a:off x="-1670914" y="-934534"/>
            <a:ext cx="12710840" cy="1756407"/>
          </a:xfrm>
          <a:custGeom>
            <a:rect b="b" l="l" r="r" t="t"/>
            <a:pathLst>
              <a:path extrusionOk="0" h="1756407" w="12710840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4"/>
          <p:cNvSpPr/>
          <p:nvPr/>
        </p:nvSpPr>
        <p:spPr>
          <a:xfrm rot="10800000">
            <a:off x="10019279" y="9064510"/>
            <a:ext cx="13959219" cy="1928910"/>
          </a:xfrm>
          <a:custGeom>
            <a:rect b="b" l="l" r="r" t="t"/>
            <a:pathLst>
              <a:path extrusionOk="0" h="1928910" w="13959219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4"/>
          <p:cNvSpPr/>
          <p:nvPr/>
        </p:nvSpPr>
        <p:spPr>
          <a:xfrm>
            <a:off x="14999367" y="229273"/>
            <a:ext cx="2987707" cy="837881"/>
          </a:xfrm>
          <a:custGeom>
            <a:rect b="b" l="l" r="r" t="t"/>
            <a:pathLst>
              <a:path extrusionOk="0" h="837881" w="2987707">
                <a:moveTo>
                  <a:pt x="0" y="0"/>
                </a:moveTo>
                <a:lnTo>
                  <a:pt x="2987707" y="0"/>
                </a:lnTo>
                <a:lnTo>
                  <a:pt x="2987707" y="837881"/>
                </a:lnTo>
                <a:lnTo>
                  <a:pt x="0" y="837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4"/>
          <p:cNvSpPr/>
          <p:nvPr/>
        </p:nvSpPr>
        <p:spPr>
          <a:xfrm rot="-3795589">
            <a:off x="17478561" y="1552307"/>
            <a:ext cx="1017025" cy="1356033"/>
          </a:xfrm>
          <a:custGeom>
            <a:rect b="b" l="l" r="r" t="t"/>
            <a:pathLst>
              <a:path extrusionOk="0" h="1356033" w="1017025">
                <a:moveTo>
                  <a:pt x="0" y="0"/>
                </a:moveTo>
                <a:lnTo>
                  <a:pt x="1017025" y="0"/>
                </a:lnTo>
                <a:lnTo>
                  <a:pt x="1017025" y="1356033"/>
                </a:lnTo>
                <a:lnTo>
                  <a:pt x="0" y="1356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4"/>
          <p:cNvSpPr/>
          <p:nvPr/>
        </p:nvSpPr>
        <p:spPr>
          <a:xfrm rot="5331123">
            <a:off x="16587217" y="4492318"/>
            <a:ext cx="2541888" cy="1147027"/>
          </a:xfrm>
          <a:custGeom>
            <a:rect b="b" l="l" r="r" t="t"/>
            <a:pathLst>
              <a:path extrusionOk="0" h="1147027" w="2541888">
                <a:moveTo>
                  <a:pt x="0" y="0"/>
                </a:moveTo>
                <a:lnTo>
                  <a:pt x="2541887" y="0"/>
                </a:lnTo>
                <a:lnTo>
                  <a:pt x="2541887" y="1147027"/>
                </a:lnTo>
                <a:lnTo>
                  <a:pt x="0" y="1147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4"/>
          <p:cNvSpPr/>
          <p:nvPr/>
        </p:nvSpPr>
        <p:spPr>
          <a:xfrm>
            <a:off x="1177993" y="8003132"/>
            <a:ext cx="2839815" cy="1920425"/>
          </a:xfrm>
          <a:custGeom>
            <a:rect b="b" l="l" r="r" t="t"/>
            <a:pathLst>
              <a:path extrusionOk="0" h="1920425" w="2839815">
                <a:moveTo>
                  <a:pt x="0" y="0"/>
                </a:moveTo>
                <a:lnTo>
                  <a:pt x="2839815" y="0"/>
                </a:lnTo>
                <a:lnTo>
                  <a:pt x="2839815" y="1920425"/>
                </a:lnTo>
                <a:lnTo>
                  <a:pt x="0" y="1920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4"/>
          <p:cNvSpPr txBox="1"/>
          <p:nvPr/>
        </p:nvSpPr>
        <p:spPr>
          <a:xfrm>
            <a:off x="6149974" y="1938900"/>
            <a:ext cx="76377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5"/>
              <a:buFont typeface="Arial"/>
              <a:buNone/>
            </a:pPr>
            <a:r>
              <a:rPr b="1" i="0" lang="en-US" sz="486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HIGHLIGHTS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5927075" y="4353300"/>
            <a:ext cx="8117700" cy="4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https://makecode.microbit.org/S14397-61657-60386-88720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5444875" y="3361300"/>
            <a:ext cx="7855800" cy="20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my project link–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ducator Guide: Coding a Radio Message for Space | NASA/JPL Edu" id="142" name="Google Shape;142;p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396650" y="6974975"/>
            <a:ext cx="5385524" cy="29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 rot="10800000">
            <a:off x="9223231" y="8895219"/>
            <a:ext cx="11552272" cy="1596314"/>
          </a:xfrm>
          <a:custGeom>
            <a:rect b="b" l="l" r="r" t="t"/>
            <a:pathLst>
              <a:path extrusionOk="0" h="1596314" w="11552272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5"/>
          <p:cNvSpPr/>
          <p:nvPr/>
        </p:nvSpPr>
        <p:spPr>
          <a:xfrm flipH="1">
            <a:off x="-2649686" y="-149539"/>
            <a:ext cx="11546413" cy="1595504"/>
          </a:xfrm>
          <a:custGeom>
            <a:rect b="b" l="l" r="r" t="t"/>
            <a:pathLst>
              <a:path extrusionOk="0" h="1595504" w="11546413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5"/>
          <p:cNvSpPr/>
          <p:nvPr/>
        </p:nvSpPr>
        <p:spPr>
          <a:xfrm rot="-491967">
            <a:off x="4366081" y="1559751"/>
            <a:ext cx="1707111" cy="1555022"/>
          </a:xfrm>
          <a:custGeom>
            <a:rect b="b" l="l" r="r" t="t"/>
            <a:pathLst>
              <a:path extrusionOk="0" h="1555022" w="1707111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5"/>
          <p:cNvSpPr/>
          <p:nvPr/>
        </p:nvSpPr>
        <p:spPr>
          <a:xfrm>
            <a:off x="12512426" y="1028700"/>
            <a:ext cx="3634128" cy="4158041"/>
          </a:xfrm>
          <a:custGeom>
            <a:rect b="b" l="l" r="r" t="t"/>
            <a:pathLst>
              <a:path extrusionOk="0" h="4158041" w="3634128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5"/>
          <p:cNvSpPr/>
          <p:nvPr/>
        </p:nvSpPr>
        <p:spPr>
          <a:xfrm flipH="1" rot="-9670371">
            <a:off x="1530356" y="4116826"/>
            <a:ext cx="3895386" cy="4128059"/>
          </a:xfrm>
          <a:custGeom>
            <a:rect b="b" l="l" r="r" t="t"/>
            <a:pathLst>
              <a:path extrusionOk="0" h="4128059" w="3895386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5"/>
          <p:cNvSpPr/>
          <p:nvPr/>
        </p:nvSpPr>
        <p:spPr>
          <a:xfrm rot="-1568932">
            <a:off x="15591427" y="5685088"/>
            <a:ext cx="1480813" cy="2123030"/>
          </a:xfrm>
          <a:custGeom>
            <a:rect b="b" l="l" r="r" t="t"/>
            <a:pathLst>
              <a:path extrusionOk="0" h="2123030" w="1480813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5"/>
          <p:cNvSpPr txBox="1"/>
          <p:nvPr/>
        </p:nvSpPr>
        <p:spPr>
          <a:xfrm>
            <a:off x="4955707" y="2879051"/>
            <a:ext cx="8376587" cy="5499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4"/>
              <a:buFont typeface="Arial"/>
              <a:buNone/>
            </a:pPr>
            <a:r>
              <a:rPr b="0" i="0" lang="en-US" sz="18504" u="none" cap="none" strike="noStrik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THANK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7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4"/>
              <a:buFont typeface="Arial"/>
              <a:buNone/>
            </a:pPr>
            <a:r>
              <a:rPr b="0" i="0" lang="en-US" sz="18504" u="none" cap="none" strike="noStrike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