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1" r:id="rId18"/>
    <p:sldId id="273" r:id="rId19"/>
    <p:sldId id="276" r:id="rId20"/>
    <p:sldId id="272" r:id="rId21"/>
    <p:sldId id="275" r:id="rId22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514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38A901-77AF-4101-A995-8141378AA9F7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9C8EADE6-6E5C-41D9-9001-BF51B2874990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1000</a:t>
          </a:r>
          <a:r>
            <a:rPr lang="en-IN" b="0" i="0" dirty="0"/>
            <a:t>₹</a:t>
          </a:r>
          <a:r>
            <a:rPr lang="en-US" dirty="0"/>
            <a:t> </a:t>
          </a:r>
          <a:endParaRPr lang="en-IN" dirty="0"/>
        </a:p>
      </dgm:t>
    </dgm:pt>
    <dgm:pt modelId="{8F4E4835-D603-456D-8CA1-8E30941BB85E}" type="parTrans" cxnId="{641D7DFE-2358-42BD-AB12-242D8406002B}">
      <dgm:prSet/>
      <dgm:spPr/>
      <dgm:t>
        <a:bodyPr/>
        <a:lstStyle/>
        <a:p>
          <a:endParaRPr lang="en-IN"/>
        </a:p>
      </dgm:t>
    </dgm:pt>
    <dgm:pt modelId="{FF83F37E-688D-4305-B757-843B46AFD064}" type="sibTrans" cxnId="{641D7DFE-2358-42BD-AB12-242D8406002B}">
      <dgm:prSet/>
      <dgm:spPr/>
      <dgm:t>
        <a:bodyPr/>
        <a:lstStyle/>
        <a:p>
          <a:endParaRPr lang="en-IN"/>
        </a:p>
      </dgm:t>
    </dgm:pt>
    <dgm:pt modelId="{AFA0AAB6-C759-411F-A6B0-85D1BAD80599}" type="pres">
      <dgm:prSet presAssocID="{5C38A901-77AF-4101-A995-8141378AA9F7}" presName="compositeShape" presStyleCnt="0">
        <dgm:presLayoutVars>
          <dgm:chMax val="7"/>
          <dgm:dir/>
          <dgm:resizeHandles val="exact"/>
        </dgm:presLayoutVars>
      </dgm:prSet>
      <dgm:spPr/>
    </dgm:pt>
    <dgm:pt modelId="{5B9082C1-97FD-4345-BFDE-4059EABB6AD5}" type="pres">
      <dgm:prSet presAssocID="{5C38A901-77AF-4101-A995-8141378AA9F7}" presName="wedge1" presStyleLbl="node1" presStyleIdx="0" presStyleCnt="1" custLinFactX="-28211" custLinFactNeighborX="-100000" custLinFactNeighborY="-22514"/>
      <dgm:spPr/>
    </dgm:pt>
    <dgm:pt modelId="{B4D58DE0-6ECD-47B8-ADE6-4C560EF46AFD}" type="pres">
      <dgm:prSet presAssocID="{5C38A901-77AF-4101-A995-8141378AA9F7}" presName="wedge1Tx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E9320F01-6FC2-41CA-8B06-E1251B62A50A}" type="presOf" srcId="{9C8EADE6-6E5C-41D9-9001-BF51B2874990}" destId="{B4D58DE0-6ECD-47B8-ADE6-4C560EF46AFD}" srcOrd="1" destOrd="0" presId="urn:microsoft.com/office/officeart/2005/8/layout/chart3"/>
    <dgm:cxn modelId="{4A3FB05E-A8E6-45CB-9684-E0B77DE2653F}" type="presOf" srcId="{5C38A901-77AF-4101-A995-8141378AA9F7}" destId="{AFA0AAB6-C759-411F-A6B0-85D1BAD80599}" srcOrd="0" destOrd="0" presId="urn:microsoft.com/office/officeart/2005/8/layout/chart3"/>
    <dgm:cxn modelId="{8DFDBC5E-90C4-4506-86C0-7FF2604BA3B3}" type="presOf" srcId="{9C8EADE6-6E5C-41D9-9001-BF51B2874990}" destId="{5B9082C1-97FD-4345-BFDE-4059EABB6AD5}" srcOrd="0" destOrd="0" presId="urn:microsoft.com/office/officeart/2005/8/layout/chart3"/>
    <dgm:cxn modelId="{641D7DFE-2358-42BD-AB12-242D8406002B}" srcId="{5C38A901-77AF-4101-A995-8141378AA9F7}" destId="{9C8EADE6-6E5C-41D9-9001-BF51B2874990}" srcOrd="0" destOrd="0" parTransId="{8F4E4835-D603-456D-8CA1-8E30941BB85E}" sibTransId="{FF83F37E-688D-4305-B757-843B46AFD064}"/>
    <dgm:cxn modelId="{C4784C2B-3378-490C-BC56-319DD26BDCDC}" type="presParOf" srcId="{AFA0AAB6-C759-411F-A6B0-85D1BAD80599}" destId="{5B9082C1-97FD-4345-BFDE-4059EABB6AD5}" srcOrd="0" destOrd="0" presId="urn:microsoft.com/office/officeart/2005/8/layout/chart3"/>
    <dgm:cxn modelId="{ED616513-FC2A-457C-8FD8-11C9DCE8A672}" type="presParOf" srcId="{AFA0AAB6-C759-411F-A6B0-85D1BAD80599}" destId="{B4D58DE0-6ECD-47B8-ADE6-4C560EF46AFD}" srcOrd="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14D997-9D94-4C0C-80C9-31FADEED4379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743ED395-48D6-47E6-87A0-C63109C21A4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300</a:t>
          </a:r>
          <a:r>
            <a:rPr lang="en-IN" b="0" i="0" dirty="0"/>
            <a:t>₹</a:t>
          </a:r>
          <a:endParaRPr lang="en-IN" dirty="0"/>
        </a:p>
      </dgm:t>
    </dgm:pt>
    <dgm:pt modelId="{D28A1B27-0F40-4202-A8D0-D9990EA5ED69}" type="parTrans" cxnId="{4075938D-FA06-4095-B4AD-F195A091C9B6}">
      <dgm:prSet/>
      <dgm:spPr/>
      <dgm:t>
        <a:bodyPr/>
        <a:lstStyle/>
        <a:p>
          <a:endParaRPr lang="en-IN"/>
        </a:p>
      </dgm:t>
    </dgm:pt>
    <dgm:pt modelId="{63C78FF9-5FE5-486A-A271-910FFF9B4BE7}" type="sibTrans" cxnId="{4075938D-FA06-4095-B4AD-F195A091C9B6}">
      <dgm:prSet/>
      <dgm:spPr/>
      <dgm:t>
        <a:bodyPr/>
        <a:lstStyle/>
        <a:p>
          <a:endParaRPr lang="en-IN"/>
        </a:p>
      </dgm:t>
    </dgm:pt>
    <dgm:pt modelId="{486BB01A-56C8-4851-8AE1-0970DE5FA5FC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700</a:t>
          </a:r>
          <a:r>
            <a:rPr lang="en-IN" b="0" i="0" dirty="0"/>
            <a:t>₹</a:t>
          </a:r>
          <a:endParaRPr lang="en-IN" dirty="0"/>
        </a:p>
      </dgm:t>
    </dgm:pt>
    <dgm:pt modelId="{667AC940-FCCE-4945-933C-C33AB8F032D4}" type="parTrans" cxnId="{6420AFE7-784F-4925-81F6-4D0C7363F49E}">
      <dgm:prSet/>
      <dgm:spPr/>
      <dgm:t>
        <a:bodyPr/>
        <a:lstStyle/>
        <a:p>
          <a:endParaRPr lang="en-IN"/>
        </a:p>
      </dgm:t>
    </dgm:pt>
    <dgm:pt modelId="{60E78A9F-E300-4532-B3F0-1187173B8FEA}" type="sibTrans" cxnId="{6420AFE7-784F-4925-81F6-4D0C7363F49E}">
      <dgm:prSet/>
      <dgm:spPr/>
      <dgm:t>
        <a:bodyPr/>
        <a:lstStyle/>
        <a:p>
          <a:endParaRPr lang="en-IN"/>
        </a:p>
      </dgm:t>
    </dgm:pt>
    <dgm:pt modelId="{75F0D551-A3EE-4F13-AAE2-1DB1162EF699}" type="pres">
      <dgm:prSet presAssocID="{5F14D997-9D94-4C0C-80C9-31FADEED4379}" presName="compositeShape" presStyleCnt="0">
        <dgm:presLayoutVars>
          <dgm:chMax val="7"/>
          <dgm:dir/>
          <dgm:resizeHandles val="exact"/>
        </dgm:presLayoutVars>
      </dgm:prSet>
      <dgm:spPr/>
    </dgm:pt>
    <dgm:pt modelId="{1E1714BB-D4CF-4A7E-A516-80BA123CDA6B}" type="pres">
      <dgm:prSet presAssocID="{5F14D997-9D94-4C0C-80C9-31FADEED4379}" presName="wedge1" presStyleLbl="node1" presStyleIdx="0" presStyleCnt="2" custLinFactNeighborX="-4200" custLinFactNeighborY="4336"/>
      <dgm:spPr/>
    </dgm:pt>
    <dgm:pt modelId="{8D5C37E0-1265-4FB7-A534-EDD01F062B37}" type="pres">
      <dgm:prSet presAssocID="{5F14D997-9D94-4C0C-80C9-31FADEED4379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F254F631-5A1A-4A4E-9D69-1D372E6A8BD2}" type="pres">
      <dgm:prSet presAssocID="{5F14D997-9D94-4C0C-80C9-31FADEED4379}" presName="wedge2" presStyleLbl="node1" presStyleIdx="1" presStyleCnt="2" custLinFactNeighborX="-19708" custLinFactNeighborY="4336"/>
      <dgm:spPr/>
    </dgm:pt>
    <dgm:pt modelId="{791560D7-B14D-483D-9E4A-EDAC196C29C0}" type="pres">
      <dgm:prSet presAssocID="{5F14D997-9D94-4C0C-80C9-31FADEED4379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284E1235-418C-4F23-9CC4-FFF0082233FE}" type="presOf" srcId="{5F14D997-9D94-4C0C-80C9-31FADEED4379}" destId="{75F0D551-A3EE-4F13-AAE2-1DB1162EF699}" srcOrd="0" destOrd="0" presId="urn:microsoft.com/office/officeart/2005/8/layout/chart3"/>
    <dgm:cxn modelId="{0C912D39-C9BD-4BA2-82BC-B26D81F9AAEB}" type="presOf" srcId="{486BB01A-56C8-4851-8AE1-0970DE5FA5FC}" destId="{791560D7-B14D-483D-9E4A-EDAC196C29C0}" srcOrd="1" destOrd="0" presId="urn:microsoft.com/office/officeart/2005/8/layout/chart3"/>
    <dgm:cxn modelId="{92BECA3A-3096-4758-904D-567F9D706269}" type="presOf" srcId="{743ED395-48D6-47E6-87A0-C63109C21A41}" destId="{1E1714BB-D4CF-4A7E-A516-80BA123CDA6B}" srcOrd="0" destOrd="0" presId="urn:microsoft.com/office/officeart/2005/8/layout/chart3"/>
    <dgm:cxn modelId="{4075938D-FA06-4095-B4AD-F195A091C9B6}" srcId="{5F14D997-9D94-4C0C-80C9-31FADEED4379}" destId="{743ED395-48D6-47E6-87A0-C63109C21A41}" srcOrd="0" destOrd="0" parTransId="{D28A1B27-0F40-4202-A8D0-D9990EA5ED69}" sibTransId="{63C78FF9-5FE5-486A-A271-910FFF9B4BE7}"/>
    <dgm:cxn modelId="{EB9F9CB3-2508-4934-8FF4-09D9237009AA}" type="presOf" srcId="{486BB01A-56C8-4851-8AE1-0970DE5FA5FC}" destId="{F254F631-5A1A-4A4E-9D69-1D372E6A8BD2}" srcOrd="0" destOrd="0" presId="urn:microsoft.com/office/officeart/2005/8/layout/chart3"/>
    <dgm:cxn modelId="{6420AFE7-784F-4925-81F6-4D0C7363F49E}" srcId="{5F14D997-9D94-4C0C-80C9-31FADEED4379}" destId="{486BB01A-56C8-4851-8AE1-0970DE5FA5FC}" srcOrd="1" destOrd="0" parTransId="{667AC940-FCCE-4945-933C-C33AB8F032D4}" sibTransId="{60E78A9F-E300-4532-B3F0-1187173B8FEA}"/>
    <dgm:cxn modelId="{B66542F8-4EFA-49EE-98DB-AFDCBE9FD37F}" type="presOf" srcId="{743ED395-48D6-47E6-87A0-C63109C21A41}" destId="{8D5C37E0-1265-4FB7-A534-EDD01F062B37}" srcOrd="1" destOrd="0" presId="urn:microsoft.com/office/officeart/2005/8/layout/chart3"/>
    <dgm:cxn modelId="{A97CD4AD-7A2C-4316-A1AD-17E6A1505016}" type="presParOf" srcId="{75F0D551-A3EE-4F13-AAE2-1DB1162EF699}" destId="{1E1714BB-D4CF-4A7E-A516-80BA123CDA6B}" srcOrd="0" destOrd="0" presId="urn:microsoft.com/office/officeart/2005/8/layout/chart3"/>
    <dgm:cxn modelId="{6D2AB1C1-FA36-49FF-AF53-DEF4B9BB7BE6}" type="presParOf" srcId="{75F0D551-A3EE-4F13-AAE2-1DB1162EF699}" destId="{8D5C37E0-1265-4FB7-A534-EDD01F062B37}" srcOrd="1" destOrd="0" presId="urn:microsoft.com/office/officeart/2005/8/layout/chart3"/>
    <dgm:cxn modelId="{B3547B86-1BE8-4C9D-A532-08D4679CE5AC}" type="presParOf" srcId="{75F0D551-A3EE-4F13-AAE2-1DB1162EF699}" destId="{F254F631-5A1A-4A4E-9D69-1D372E6A8BD2}" srcOrd="2" destOrd="0" presId="urn:microsoft.com/office/officeart/2005/8/layout/chart3"/>
    <dgm:cxn modelId="{AA572F0D-6A7E-4AF5-BEEB-7C16F8365CB5}" type="presParOf" srcId="{75F0D551-A3EE-4F13-AAE2-1DB1162EF699}" destId="{791560D7-B14D-483D-9E4A-EDAC196C29C0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26D998-FDB7-4C6D-B373-E40580EF7813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9BC89DB2-1F3F-41BF-9988-5D8A34B2C04E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100</a:t>
          </a:r>
          <a:r>
            <a:rPr lang="en-IN" b="0" i="0" dirty="0"/>
            <a:t>₹</a:t>
          </a:r>
          <a:endParaRPr lang="en-IN" dirty="0"/>
        </a:p>
      </dgm:t>
    </dgm:pt>
    <dgm:pt modelId="{42ED7B5F-CB8C-4E6D-B425-96BB16F79861}" type="parTrans" cxnId="{CAEBC0A8-8701-40A8-B372-090AD2CCC61A}">
      <dgm:prSet/>
      <dgm:spPr/>
      <dgm:t>
        <a:bodyPr/>
        <a:lstStyle/>
        <a:p>
          <a:endParaRPr lang="en-IN"/>
        </a:p>
      </dgm:t>
    </dgm:pt>
    <dgm:pt modelId="{32C83C6A-67D6-4117-A526-4CF2338AEB68}" type="sibTrans" cxnId="{CAEBC0A8-8701-40A8-B372-090AD2CCC61A}">
      <dgm:prSet/>
      <dgm:spPr/>
      <dgm:t>
        <a:bodyPr/>
        <a:lstStyle/>
        <a:p>
          <a:endParaRPr lang="en-IN"/>
        </a:p>
      </dgm:t>
    </dgm:pt>
    <dgm:pt modelId="{427A65CA-48FD-4E2E-855F-557238C25B8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30</a:t>
          </a:r>
          <a:r>
            <a:rPr lang="en-IN" b="0" i="0" dirty="0"/>
            <a:t>₹</a:t>
          </a:r>
          <a:endParaRPr lang="en-IN" dirty="0"/>
        </a:p>
      </dgm:t>
    </dgm:pt>
    <dgm:pt modelId="{866646DE-8BA4-4A76-9B1E-3E605A9000F5}" type="parTrans" cxnId="{532AF6A1-9D20-458C-AC82-E6CFC8C055A5}">
      <dgm:prSet/>
      <dgm:spPr/>
      <dgm:t>
        <a:bodyPr/>
        <a:lstStyle/>
        <a:p>
          <a:endParaRPr lang="en-IN"/>
        </a:p>
      </dgm:t>
    </dgm:pt>
    <dgm:pt modelId="{3D7E82A0-CB39-4F66-9755-4ADCEBC5DBDA}" type="sibTrans" cxnId="{532AF6A1-9D20-458C-AC82-E6CFC8C055A5}">
      <dgm:prSet/>
      <dgm:spPr/>
      <dgm:t>
        <a:bodyPr/>
        <a:lstStyle/>
        <a:p>
          <a:endParaRPr lang="en-IN"/>
        </a:p>
      </dgm:t>
    </dgm:pt>
    <dgm:pt modelId="{CD0F45E6-94F3-4552-B623-3300FE216330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20</a:t>
          </a:r>
          <a:r>
            <a:rPr lang="en-IN" b="0" i="0" dirty="0"/>
            <a:t>₹</a:t>
          </a:r>
          <a:endParaRPr lang="en-IN" dirty="0"/>
        </a:p>
      </dgm:t>
    </dgm:pt>
    <dgm:pt modelId="{3CA2BC7E-0A7F-4592-B7FD-8A2E0C402CAB}" type="parTrans" cxnId="{44A11764-0ECE-407E-9898-B2086A330B4F}">
      <dgm:prSet/>
      <dgm:spPr/>
      <dgm:t>
        <a:bodyPr/>
        <a:lstStyle/>
        <a:p>
          <a:endParaRPr lang="en-IN"/>
        </a:p>
      </dgm:t>
    </dgm:pt>
    <dgm:pt modelId="{2192D412-5152-4D8A-9BB4-F4256E0C76CF}" type="sibTrans" cxnId="{44A11764-0ECE-407E-9898-B2086A330B4F}">
      <dgm:prSet/>
      <dgm:spPr/>
      <dgm:t>
        <a:bodyPr/>
        <a:lstStyle/>
        <a:p>
          <a:endParaRPr lang="en-IN"/>
        </a:p>
      </dgm:t>
    </dgm:pt>
    <dgm:pt modelId="{8F8398AA-7D4C-4286-8DA2-2BB7CDEEF8ED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150</a:t>
          </a:r>
          <a:r>
            <a:rPr lang="en-IN" b="0" i="0" dirty="0"/>
            <a:t>₹</a:t>
          </a:r>
          <a:endParaRPr lang="en-IN" dirty="0"/>
        </a:p>
      </dgm:t>
    </dgm:pt>
    <dgm:pt modelId="{180D2409-F60B-4844-9D25-55CBE196044B}" type="parTrans" cxnId="{D641DB65-6D14-4F14-B52D-155EA6496DD2}">
      <dgm:prSet/>
      <dgm:spPr/>
      <dgm:t>
        <a:bodyPr/>
        <a:lstStyle/>
        <a:p>
          <a:endParaRPr lang="en-IN"/>
        </a:p>
      </dgm:t>
    </dgm:pt>
    <dgm:pt modelId="{1F900F64-0CEE-46AE-A01B-44A74D23B692}" type="sibTrans" cxnId="{D641DB65-6D14-4F14-B52D-155EA6496DD2}">
      <dgm:prSet/>
      <dgm:spPr/>
      <dgm:t>
        <a:bodyPr/>
        <a:lstStyle/>
        <a:p>
          <a:endParaRPr lang="en-IN"/>
        </a:p>
      </dgm:t>
    </dgm:pt>
    <dgm:pt modelId="{51EB4EAD-8DF0-4F93-93DC-1D2B9998BF9F}" type="pres">
      <dgm:prSet presAssocID="{5726D998-FDB7-4C6D-B373-E40580EF7813}" presName="compositeShape" presStyleCnt="0">
        <dgm:presLayoutVars>
          <dgm:chMax val="7"/>
          <dgm:dir/>
          <dgm:resizeHandles val="exact"/>
        </dgm:presLayoutVars>
      </dgm:prSet>
      <dgm:spPr/>
    </dgm:pt>
    <dgm:pt modelId="{32ABCD86-94DB-46D6-9B2A-51480BB0C9D6}" type="pres">
      <dgm:prSet presAssocID="{5726D998-FDB7-4C6D-B373-E40580EF7813}" presName="wedge1" presStyleLbl="node1" presStyleIdx="0" presStyleCnt="4" custLinFactNeighborX="6015" custLinFactNeighborY="3864"/>
      <dgm:spPr/>
    </dgm:pt>
    <dgm:pt modelId="{FE482DF9-D18A-4488-B900-1410E11A1DCA}" type="pres">
      <dgm:prSet presAssocID="{5726D998-FDB7-4C6D-B373-E40580EF7813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6AF11DA-4C61-4815-B3B8-3F13F4FEF6EC}" type="pres">
      <dgm:prSet presAssocID="{5726D998-FDB7-4C6D-B373-E40580EF7813}" presName="wedge2" presStyleLbl="node1" presStyleIdx="1" presStyleCnt="4" custLinFactNeighborX="43076" custLinFactNeighborY="32385"/>
      <dgm:spPr/>
    </dgm:pt>
    <dgm:pt modelId="{D5FCE75B-F133-4CE2-9FA5-828BC64038F8}" type="pres">
      <dgm:prSet presAssocID="{5726D998-FDB7-4C6D-B373-E40580EF7813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EACCFC8-B6C3-4502-A0D4-145E525378D4}" type="pres">
      <dgm:prSet presAssocID="{5726D998-FDB7-4C6D-B373-E40580EF7813}" presName="wedge3" presStyleLbl="node1" presStyleIdx="2" presStyleCnt="4" custLinFactNeighborX="1568" custLinFactNeighborY="8160"/>
      <dgm:spPr/>
    </dgm:pt>
    <dgm:pt modelId="{3B003886-C48D-4C0F-94A5-1E0302E096BE}" type="pres">
      <dgm:prSet presAssocID="{5726D998-FDB7-4C6D-B373-E40580EF7813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468C8BA-7500-49B5-8D94-4151B4EDF9E2}" type="pres">
      <dgm:prSet presAssocID="{5726D998-FDB7-4C6D-B373-E40580EF7813}" presName="wedge4" presStyleLbl="node1" presStyleIdx="3" presStyleCnt="4"/>
      <dgm:spPr/>
    </dgm:pt>
    <dgm:pt modelId="{20F8BA18-9E5B-4922-AF91-409B523D7528}" type="pres">
      <dgm:prSet presAssocID="{5726D998-FDB7-4C6D-B373-E40580EF7813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D63073E-D075-49AB-A2F9-99C84887840A}" type="presOf" srcId="{9BC89DB2-1F3F-41BF-9988-5D8A34B2C04E}" destId="{FE482DF9-D18A-4488-B900-1410E11A1DCA}" srcOrd="1" destOrd="0" presId="urn:microsoft.com/office/officeart/2005/8/layout/chart3"/>
    <dgm:cxn modelId="{44A11764-0ECE-407E-9898-B2086A330B4F}" srcId="{5726D998-FDB7-4C6D-B373-E40580EF7813}" destId="{CD0F45E6-94F3-4552-B623-3300FE216330}" srcOrd="3" destOrd="0" parTransId="{3CA2BC7E-0A7F-4592-B7FD-8A2E0C402CAB}" sibTransId="{2192D412-5152-4D8A-9BB4-F4256E0C76CF}"/>
    <dgm:cxn modelId="{D641DB65-6D14-4F14-B52D-155EA6496DD2}" srcId="{5726D998-FDB7-4C6D-B373-E40580EF7813}" destId="{8F8398AA-7D4C-4286-8DA2-2BB7CDEEF8ED}" srcOrd="1" destOrd="0" parTransId="{180D2409-F60B-4844-9D25-55CBE196044B}" sibTransId="{1F900F64-0CEE-46AE-A01B-44A74D23B692}"/>
    <dgm:cxn modelId="{176E6C78-22E0-4132-A560-DF3AFEDB81C4}" type="presOf" srcId="{5726D998-FDB7-4C6D-B373-E40580EF7813}" destId="{51EB4EAD-8DF0-4F93-93DC-1D2B9998BF9F}" srcOrd="0" destOrd="0" presId="urn:microsoft.com/office/officeart/2005/8/layout/chart3"/>
    <dgm:cxn modelId="{532AF6A1-9D20-458C-AC82-E6CFC8C055A5}" srcId="{5726D998-FDB7-4C6D-B373-E40580EF7813}" destId="{427A65CA-48FD-4E2E-855F-557238C25B84}" srcOrd="2" destOrd="0" parTransId="{866646DE-8BA4-4A76-9B1E-3E605A9000F5}" sibTransId="{3D7E82A0-CB39-4F66-9755-4ADCEBC5DBDA}"/>
    <dgm:cxn modelId="{CAEBC0A8-8701-40A8-B372-090AD2CCC61A}" srcId="{5726D998-FDB7-4C6D-B373-E40580EF7813}" destId="{9BC89DB2-1F3F-41BF-9988-5D8A34B2C04E}" srcOrd="0" destOrd="0" parTransId="{42ED7B5F-CB8C-4E6D-B425-96BB16F79861}" sibTransId="{32C83C6A-67D6-4117-A526-4CF2338AEB68}"/>
    <dgm:cxn modelId="{12530AB1-46E7-4C69-BA7E-91688A65B29E}" type="presOf" srcId="{CD0F45E6-94F3-4552-B623-3300FE216330}" destId="{C468C8BA-7500-49B5-8D94-4151B4EDF9E2}" srcOrd="0" destOrd="0" presId="urn:microsoft.com/office/officeart/2005/8/layout/chart3"/>
    <dgm:cxn modelId="{97F007C8-1F0F-44AF-BCBA-FE15F98BF92E}" type="presOf" srcId="{CD0F45E6-94F3-4552-B623-3300FE216330}" destId="{20F8BA18-9E5B-4922-AF91-409B523D7528}" srcOrd="1" destOrd="0" presId="urn:microsoft.com/office/officeart/2005/8/layout/chart3"/>
    <dgm:cxn modelId="{BB553CE2-ECB3-4FD4-A111-604052DC9D34}" type="presOf" srcId="{8F8398AA-7D4C-4286-8DA2-2BB7CDEEF8ED}" destId="{D5FCE75B-F133-4CE2-9FA5-828BC64038F8}" srcOrd="1" destOrd="0" presId="urn:microsoft.com/office/officeart/2005/8/layout/chart3"/>
    <dgm:cxn modelId="{B5698EE7-3E79-4C4A-AF01-26FA56371FED}" type="presOf" srcId="{8F8398AA-7D4C-4286-8DA2-2BB7CDEEF8ED}" destId="{D6AF11DA-4C61-4815-B3B8-3F13F4FEF6EC}" srcOrd="0" destOrd="0" presId="urn:microsoft.com/office/officeart/2005/8/layout/chart3"/>
    <dgm:cxn modelId="{6BB5C4E7-F0C9-4E9B-BA33-36E51B885DF1}" type="presOf" srcId="{427A65CA-48FD-4E2E-855F-557238C25B84}" destId="{3EACCFC8-B6C3-4502-A0D4-145E525378D4}" srcOrd="0" destOrd="0" presId="urn:microsoft.com/office/officeart/2005/8/layout/chart3"/>
    <dgm:cxn modelId="{F98712F1-EDF7-4862-84BD-23DB1C05F0F4}" type="presOf" srcId="{427A65CA-48FD-4E2E-855F-557238C25B84}" destId="{3B003886-C48D-4C0F-94A5-1E0302E096BE}" srcOrd="1" destOrd="0" presId="urn:microsoft.com/office/officeart/2005/8/layout/chart3"/>
    <dgm:cxn modelId="{C2A0C0F6-E916-4828-9589-61DD82B7431D}" type="presOf" srcId="{9BC89DB2-1F3F-41BF-9988-5D8A34B2C04E}" destId="{32ABCD86-94DB-46D6-9B2A-51480BB0C9D6}" srcOrd="0" destOrd="0" presId="urn:microsoft.com/office/officeart/2005/8/layout/chart3"/>
    <dgm:cxn modelId="{E907586A-6901-498A-9878-F7F330BEB3A3}" type="presParOf" srcId="{51EB4EAD-8DF0-4F93-93DC-1D2B9998BF9F}" destId="{32ABCD86-94DB-46D6-9B2A-51480BB0C9D6}" srcOrd="0" destOrd="0" presId="urn:microsoft.com/office/officeart/2005/8/layout/chart3"/>
    <dgm:cxn modelId="{C3B969C2-571A-40D1-9865-BF7B92BF38B0}" type="presParOf" srcId="{51EB4EAD-8DF0-4F93-93DC-1D2B9998BF9F}" destId="{FE482DF9-D18A-4488-B900-1410E11A1DCA}" srcOrd="1" destOrd="0" presId="urn:microsoft.com/office/officeart/2005/8/layout/chart3"/>
    <dgm:cxn modelId="{54397307-0DD8-4170-B8F3-1EDA3C6CBFEF}" type="presParOf" srcId="{51EB4EAD-8DF0-4F93-93DC-1D2B9998BF9F}" destId="{D6AF11DA-4C61-4815-B3B8-3F13F4FEF6EC}" srcOrd="2" destOrd="0" presId="urn:microsoft.com/office/officeart/2005/8/layout/chart3"/>
    <dgm:cxn modelId="{8606F004-FAF8-44EE-B561-69DCCA60837A}" type="presParOf" srcId="{51EB4EAD-8DF0-4F93-93DC-1D2B9998BF9F}" destId="{D5FCE75B-F133-4CE2-9FA5-828BC64038F8}" srcOrd="3" destOrd="0" presId="urn:microsoft.com/office/officeart/2005/8/layout/chart3"/>
    <dgm:cxn modelId="{E3267DA8-ACE2-4029-9397-3C624CB16ADA}" type="presParOf" srcId="{51EB4EAD-8DF0-4F93-93DC-1D2B9998BF9F}" destId="{3EACCFC8-B6C3-4502-A0D4-145E525378D4}" srcOrd="4" destOrd="0" presId="urn:microsoft.com/office/officeart/2005/8/layout/chart3"/>
    <dgm:cxn modelId="{BF715C56-9799-48DC-B77E-248264EA85EF}" type="presParOf" srcId="{51EB4EAD-8DF0-4F93-93DC-1D2B9998BF9F}" destId="{3B003886-C48D-4C0F-94A5-1E0302E096BE}" srcOrd="5" destOrd="0" presId="urn:microsoft.com/office/officeart/2005/8/layout/chart3"/>
    <dgm:cxn modelId="{291AAD2B-A908-4949-9B03-7F4DF476995C}" type="presParOf" srcId="{51EB4EAD-8DF0-4F93-93DC-1D2B9998BF9F}" destId="{C468C8BA-7500-49B5-8D94-4151B4EDF9E2}" srcOrd="6" destOrd="0" presId="urn:microsoft.com/office/officeart/2005/8/layout/chart3"/>
    <dgm:cxn modelId="{DE513B40-B0E7-4E86-BECD-03D5BC41AADA}" type="presParOf" srcId="{51EB4EAD-8DF0-4F93-93DC-1D2B9998BF9F}" destId="{20F8BA18-9E5B-4922-AF91-409B523D7528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082C1-97FD-4345-BFDE-4059EABB6AD5}">
      <dsp:nvSpPr>
        <dsp:cNvPr id="0" name=""/>
        <dsp:cNvSpPr/>
      </dsp:nvSpPr>
      <dsp:spPr>
        <a:xfrm>
          <a:off x="0" y="251344"/>
          <a:ext cx="2368296" cy="2368296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1000</a:t>
          </a:r>
          <a:r>
            <a:rPr lang="en-IN" sz="4700" b="0" i="0" kern="1200" dirty="0"/>
            <a:t>₹</a:t>
          </a:r>
          <a:r>
            <a:rPr lang="en-US" sz="4700" kern="1200" dirty="0"/>
            <a:t> </a:t>
          </a:r>
          <a:endParaRPr lang="en-IN" sz="4700" kern="1200" dirty="0"/>
        </a:p>
      </dsp:txBody>
      <dsp:txXfrm>
        <a:off x="352425" y="603769"/>
        <a:ext cx="1663446" cy="1663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1714BB-D4CF-4A7E-A516-80BA123CDA6B}">
      <dsp:nvSpPr>
        <dsp:cNvPr id="0" name=""/>
        <dsp:cNvSpPr/>
      </dsp:nvSpPr>
      <dsp:spPr>
        <a:xfrm>
          <a:off x="417124" y="319398"/>
          <a:ext cx="2304491" cy="2304491"/>
        </a:xfrm>
        <a:prstGeom prst="pie">
          <a:avLst>
            <a:gd name="adj1" fmla="val 16200000"/>
            <a:gd name="adj2" fmla="val 54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300</a:t>
          </a:r>
          <a:r>
            <a:rPr lang="en-IN" sz="2800" b="0" i="0" kern="1200" dirty="0"/>
            <a:t>₹</a:t>
          </a:r>
          <a:endParaRPr lang="en-IN" sz="2800" kern="1200" dirty="0"/>
        </a:p>
      </dsp:txBody>
      <dsp:txXfrm>
        <a:off x="1569369" y="662328"/>
        <a:ext cx="809315" cy="1618630"/>
      </dsp:txXfrm>
    </dsp:sp>
    <dsp:sp modelId="{F254F631-5A1A-4A4E-9D69-1D372E6A8BD2}">
      <dsp:nvSpPr>
        <dsp:cNvPr id="0" name=""/>
        <dsp:cNvSpPr/>
      </dsp:nvSpPr>
      <dsp:spPr>
        <a:xfrm>
          <a:off x="4874" y="319398"/>
          <a:ext cx="2304491" cy="2304491"/>
        </a:xfrm>
        <a:prstGeom prst="pie">
          <a:avLst>
            <a:gd name="adj1" fmla="val 5400000"/>
            <a:gd name="adj2" fmla="val 1620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700</a:t>
          </a:r>
          <a:r>
            <a:rPr lang="en-IN" sz="2800" b="0" i="0" kern="1200" dirty="0"/>
            <a:t>₹</a:t>
          </a:r>
          <a:endParaRPr lang="en-IN" sz="2800" kern="1200" dirty="0"/>
        </a:p>
      </dsp:txBody>
      <dsp:txXfrm>
        <a:off x="334087" y="662328"/>
        <a:ext cx="809315" cy="16186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ABCD86-94DB-46D6-9B2A-51480BB0C9D6}">
      <dsp:nvSpPr>
        <dsp:cNvPr id="0" name=""/>
        <dsp:cNvSpPr/>
      </dsp:nvSpPr>
      <dsp:spPr>
        <a:xfrm>
          <a:off x="603689" y="247904"/>
          <a:ext cx="2197607" cy="2197607"/>
        </a:xfrm>
        <a:prstGeom prst="pie">
          <a:avLst>
            <a:gd name="adj1" fmla="val 16200000"/>
            <a:gd name="adj2" fmla="val 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100</a:t>
          </a:r>
          <a:r>
            <a:rPr lang="en-IN" sz="2800" b="0" i="0" kern="1200" dirty="0"/>
            <a:t>₹</a:t>
          </a:r>
          <a:endParaRPr lang="en-IN" sz="2800" kern="1200" dirty="0"/>
        </a:p>
      </dsp:txBody>
      <dsp:txXfrm>
        <a:off x="1727608" y="654462"/>
        <a:ext cx="811021" cy="654049"/>
      </dsp:txXfrm>
    </dsp:sp>
    <dsp:sp modelId="{D6AF11DA-4C61-4815-B3B8-3F13F4FEF6EC}">
      <dsp:nvSpPr>
        <dsp:cNvPr id="0" name=""/>
        <dsp:cNvSpPr/>
      </dsp:nvSpPr>
      <dsp:spPr>
        <a:xfrm>
          <a:off x="1325530" y="967297"/>
          <a:ext cx="2197607" cy="2197607"/>
        </a:xfrm>
        <a:prstGeom prst="pie">
          <a:avLst>
            <a:gd name="adj1" fmla="val 0"/>
            <a:gd name="adj2" fmla="val 54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150</a:t>
          </a:r>
          <a:r>
            <a:rPr lang="en-IN" sz="2800" b="0" i="0" kern="1200" dirty="0"/>
            <a:t>₹</a:t>
          </a:r>
          <a:endParaRPr lang="en-IN" sz="2800" kern="1200" dirty="0"/>
        </a:p>
      </dsp:txBody>
      <dsp:txXfrm>
        <a:off x="2463577" y="2105344"/>
        <a:ext cx="811021" cy="654049"/>
      </dsp:txXfrm>
    </dsp:sp>
    <dsp:sp modelId="{3EACCFC8-B6C3-4502-A0D4-145E525378D4}">
      <dsp:nvSpPr>
        <dsp:cNvPr id="0" name=""/>
        <dsp:cNvSpPr/>
      </dsp:nvSpPr>
      <dsp:spPr>
        <a:xfrm>
          <a:off x="413348" y="434927"/>
          <a:ext cx="2197607" cy="2197607"/>
        </a:xfrm>
        <a:prstGeom prst="pie">
          <a:avLst>
            <a:gd name="adj1" fmla="val 5400000"/>
            <a:gd name="adj2" fmla="val 1080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30</a:t>
          </a:r>
          <a:r>
            <a:rPr lang="en-IN" sz="2800" b="0" i="0" kern="1200" dirty="0"/>
            <a:t>₹</a:t>
          </a:r>
          <a:endParaRPr lang="en-IN" sz="2800" kern="1200" dirty="0"/>
        </a:p>
      </dsp:txBody>
      <dsp:txXfrm>
        <a:off x="661887" y="1572973"/>
        <a:ext cx="811021" cy="654049"/>
      </dsp:txXfrm>
    </dsp:sp>
    <dsp:sp modelId="{C468C8BA-7500-49B5-8D94-4151B4EDF9E2}">
      <dsp:nvSpPr>
        <dsp:cNvPr id="0" name=""/>
        <dsp:cNvSpPr/>
      </dsp:nvSpPr>
      <dsp:spPr>
        <a:xfrm>
          <a:off x="378889" y="255602"/>
          <a:ext cx="2197607" cy="2197607"/>
        </a:xfrm>
        <a:prstGeom prst="pie">
          <a:avLst>
            <a:gd name="adj1" fmla="val 10800000"/>
            <a:gd name="adj2" fmla="val 1620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20</a:t>
          </a:r>
          <a:r>
            <a:rPr lang="en-IN" sz="2800" b="0" i="0" kern="1200" dirty="0"/>
            <a:t>₹</a:t>
          </a:r>
          <a:endParaRPr lang="en-IN" sz="2800" kern="1200" dirty="0"/>
        </a:p>
      </dsp:txBody>
      <dsp:txXfrm>
        <a:off x="627428" y="661113"/>
        <a:ext cx="811021" cy="6540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11784" y="2483677"/>
            <a:ext cx="806450" cy="554990"/>
          </a:xfrm>
          <a:custGeom>
            <a:avLst/>
            <a:gdLst/>
            <a:ahLst/>
            <a:cxnLst/>
            <a:rect l="l" t="t" r="r" b="b"/>
            <a:pathLst>
              <a:path w="806450" h="554989">
                <a:moveTo>
                  <a:pt x="806377" y="0"/>
                </a:moveTo>
                <a:lnTo>
                  <a:pt x="0" y="0"/>
                </a:lnTo>
                <a:lnTo>
                  <a:pt x="555387" y="554943"/>
                </a:lnTo>
                <a:lnTo>
                  <a:pt x="806377" y="441077"/>
                </a:lnTo>
                <a:lnTo>
                  <a:pt x="806377" y="0"/>
                </a:lnTo>
                <a:close/>
              </a:path>
            </a:pathLst>
          </a:custGeom>
          <a:solidFill>
            <a:srgbClr val="FD2B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11784" y="466836"/>
            <a:ext cx="5860415" cy="2125345"/>
          </a:xfrm>
          <a:custGeom>
            <a:avLst/>
            <a:gdLst/>
            <a:ahLst/>
            <a:cxnLst/>
            <a:rect l="l" t="t" r="r" b="b"/>
            <a:pathLst>
              <a:path w="5860415" h="2125345">
                <a:moveTo>
                  <a:pt x="5344633" y="0"/>
                </a:moveTo>
                <a:lnTo>
                  <a:pt x="713801" y="0"/>
                </a:lnTo>
                <a:lnTo>
                  <a:pt x="664928" y="1645"/>
                </a:lnTo>
                <a:lnTo>
                  <a:pt x="616939" y="6511"/>
                </a:lnTo>
                <a:lnTo>
                  <a:pt x="569941" y="14490"/>
                </a:lnTo>
                <a:lnTo>
                  <a:pt x="524040" y="25478"/>
                </a:lnTo>
                <a:lnTo>
                  <a:pt x="479341" y="39367"/>
                </a:lnTo>
                <a:lnTo>
                  <a:pt x="435952" y="56051"/>
                </a:lnTo>
                <a:lnTo>
                  <a:pt x="393978" y="75424"/>
                </a:lnTo>
                <a:lnTo>
                  <a:pt x="353526" y="97380"/>
                </a:lnTo>
                <a:lnTo>
                  <a:pt x="314702" y="121813"/>
                </a:lnTo>
                <a:lnTo>
                  <a:pt x="277613" y="148616"/>
                </a:lnTo>
                <a:lnTo>
                  <a:pt x="242364" y="177683"/>
                </a:lnTo>
                <a:lnTo>
                  <a:pt x="209062" y="208908"/>
                </a:lnTo>
                <a:lnTo>
                  <a:pt x="177814" y="242184"/>
                </a:lnTo>
                <a:lnTo>
                  <a:pt x="148725" y="277406"/>
                </a:lnTo>
                <a:lnTo>
                  <a:pt x="121902" y="314467"/>
                </a:lnTo>
                <a:lnTo>
                  <a:pt x="97451" y="353261"/>
                </a:lnTo>
                <a:lnTo>
                  <a:pt x="75479" y="393682"/>
                </a:lnTo>
                <a:lnTo>
                  <a:pt x="56092" y="435623"/>
                </a:lnTo>
                <a:lnTo>
                  <a:pt x="39395" y="478978"/>
                </a:lnTo>
                <a:lnTo>
                  <a:pt x="25496" y="523641"/>
                </a:lnTo>
                <a:lnTo>
                  <a:pt x="14501" y="569506"/>
                </a:lnTo>
                <a:lnTo>
                  <a:pt x="6515" y="616466"/>
                </a:lnTo>
                <a:lnTo>
                  <a:pt x="1646" y="664416"/>
                </a:lnTo>
                <a:lnTo>
                  <a:pt x="0" y="713246"/>
                </a:lnTo>
                <a:lnTo>
                  <a:pt x="0" y="2004049"/>
                </a:lnTo>
                <a:lnTo>
                  <a:pt x="9521" y="2051173"/>
                </a:lnTo>
                <a:lnTo>
                  <a:pt x="35488" y="2089661"/>
                </a:lnTo>
                <a:lnTo>
                  <a:pt x="74003" y="2115614"/>
                </a:lnTo>
                <a:lnTo>
                  <a:pt x="121169" y="2125132"/>
                </a:lnTo>
                <a:lnTo>
                  <a:pt x="1539920" y="2125132"/>
                </a:lnTo>
                <a:lnTo>
                  <a:pt x="5859900" y="165289"/>
                </a:lnTo>
                <a:lnTo>
                  <a:pt x="5791878" y="120935"/>
                </a:lnTo>
                <a:lnTo>
                  <a:pt x="5751851" y="98869"/>
                </a:lnTo>
                <a:lnTo>
                  <a:pt x="5710598" y="78839"/>
                </a:lnTo>
                <a:lnTo>
                  <a:pt x="5668189" y="60913"/>
                </a:lnTo>
                <a:lnTo>
                  <a:pt x="5624691" y="45158"/>
                </a:lnTo>
                <a:lnTo>
                  <a:pt x="5580172" y="31641"/>
                </a:lnTo>
                <a:lnTo>
                  <a:pt x="5534700" y="20430"/>
                </a:lnTo>
                <a:lnTo>
                  <a:pt x="5488342" y="11593"/>
                </a:lnTo>
                <a:lnTo>
                  <a:pt x="5441167" y="5198"/>
                </a:lnTo>
                <a:lnTo>
                  <a:pt x="5393241" y="1311"/>
                </a:lnTo>
                <a:lnTo>
                  <a:pt x="5344633" y="0"/>
                </a:lnTo>
                <a:close/>
              </a:path>
            </a:pathLst>
          </a:custGeom>
          <a:solidFill>
            <a:srgbClr val="FDA0C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20245" y="0"/>
            <a:ext cx="5167754" cy="276910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826322"/>
            <a:ext cx="6513278" cy="346067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00494" y="3774947"/>
            <a:ext cx="10186109" cy="487769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2355" y="3774947"/>
            <a:ext cx="2002536" cy="168249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56632" y="3791711"/>
            <a:ext cx="1888236" cy="163982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67583" y="3774947"/>
            <a:ext cx="2115312" cy="1639824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2544" y="5733288"/>
            <a:ext cx="2022348" cy="1895856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38627" y="5733288"/>
            <a:ext cx="2115312" cy="1895856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56632" y="5740908"/>
            <a:ext cx="1888236" cy="1856232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589276" y="3541776"/>
            <a:ext cx="2726436" cy="2301113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784348" y="3736848"/>
            <a:ext cx="2156460" cy="17312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20623" y="866393"/>
            <a:ext cx="16646753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0843" y="0"/>
            <a:ext cx="3657157" cy="783818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464201"/>
            <a:ext cx="3881780" cy="78227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35495" y="3032760"/>
            <a:ext cx="4340352" cy="434035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0249" y="993493"/>
            <a:ext cx="7777750" cy="929350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64563" y="1184147"/>
            <a:ext cx="780288" cy="66294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47092" y="0"/>
            <a:ext cx="5740908" cy="31760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98667" y="1305508"/>
            <a:ext cx="7090664" cy="1245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52167" y="1850517"/>
            <a:ext cx="14345285" cy="6529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9.jpg"/><Relationship Id="rId4" Type="http://schemas.openxmlformats.org/officeDocument/2006/relationships/image" Target="../media/image21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2.png"/><Relationship Id="rId10" Type="http://schemas.openxmlformats.org/officeDocument/2006/relationships/image" Target="../media/image58.png"/><Relationship Id="rId4" Type="http://schemas.openxmlformats.org/officeDocument/2006/relationships/image" Target="../media/image27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fashionpoint360.blogspot.com/2012/12/make-up-style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5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image" Target="../media/image66.png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67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5.png"/><Relationship Id="rId7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27.png"/><Relationship Id="rId10" Type="http://schemas.openxmlformats.org/officeDocument/2006/relationships/image" Target="../media/image77.jpeg"/><Relationship Id="rId4" Type="http://schemas.openxmlformats.org/officeDocument/2006/relationships/image" Target="../media/image21.png"/><Relationship Id="rId9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image" Target="../media/image27.png"/><Relationship Id="rId5" Type="http://schemas.openxmlformats.org/officeDocument/2006/relationships/image" Target="../media/image34.jpg"/><Relationship Id="rId10" Type="http://schemas.openxmlformats.org/officeDocument/2006/relationships/image" Target="../media/image21.pn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.png"/><Relationship Id="rId7" Type="http://schemas.openxmlformats.org/officeDocument/2006/relationships/image" Target="../media/image4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40111" y="1758695"/>
            <a:ext cx="3176015" cy="314401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894583"/>
            <a:ext cx="10441305" cy="9392920"/>
            <a:chOff x="0" y="894583"/>
            <a:chExt cx="10441305" cy="93929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7004" y="1335024"/>
              <a:ext cx="3579876" cy="76169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6716" y="894583"/>
              <a:ext cx="9284208" cy="93924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871716"/>
              <a:ext cx="6503289" cy="341528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195943" y="5152770"/>
            <a:ext cx="5327015" cy="7664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850" b="1" spc="135" dirty="0">
                <a:latin typeface="Tahoma"/>
                <a:cs typeface="Tahoma"/>
              </a:rPr>
              <a:t>SALON</a:t>
            </a:r>
            <a:r>
              <a:rPr sz="4850" b="1" spc="-315" dirty="0">
                <a:latin typeface="Tahoma"/>
                <a:cs typeface="Tahoma"/>
              </a:rPr>
              <a:t> </a:t>
            </a:r>
            <a:r>
              <a:rPr sz="4850" b="1" spc="210" dirty="0">
                <a:latin typeface="Tahoma"/>
                <a:cs typeface="Tahoma"/>
              </a:rPr>
              <a:t>AT</a:t>
            </a:r>
            <a:r>
              <a:rPr sz="4850" b="1" spc="-330" dirty="0">
                <a:latin typeface="Tahoma"/>
                <a:cs typeface="Tahoma"/>
              </a:rPr>
              <a:t> </a:t>
            </a:r>
            <a:r>
              <a:rPr sz="4850" b="1" spc="165" dirty="0">
                <a:latin typeface="Tahoma"/>
                <a:cs typeface="Tahoma"/>
              </a:rPr>
              <a:t>HOME</a:t>
            </a:r>
            <a:endParaRPr sz="48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21879" y="6327775"/>
            <a:ext cx="7875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5" dirty="0">
                <a:latin typeface="Tahoma"/>
                <a:cs typeface="Tahoma"/>
              </a:rPr>
              <a:t>Quality</a:t>
            </a:r>
            <a:r>
              <a:rPr sz="2400" b="1" spc="-130" dirty="0">
                <a:latin typeface="Tahoma"/>
                <a:cs typeface="Tahoma"/>
              </a:rPr>
              <a:t> </a:t>
            </a:r>
            <a:r>
              <a:rPr sz="2400" b="1" spc="-10" dirty="0">
                <a:latin typeface="Tahoma"/>
                <a:cs typeface="Tahoma"/>
              </a:rPr>
              <a:t>Service,</a:t>
            </a:r>
            <a:r>
              <a:rPr sz="2400" b="1" spc="-110" dirty="0">
                <a:latin typeface="Tahoma"/>
                <a:cs typeface="Tahoma"/>
              </a:rPr>
              <a:t> </a:t>
            </a:r>
            <a:r>
              <a:rPr sz="2400" b="1" spc="15" dirty="0">
                <a:latin typeface="Tahoma"/>
                <a:cs typeface="Tahoma"/>
              </a:rPr>
              <a:t>Fair</a:t>
            </a:r>
            <a:r>
              <a:rPr sz="2400" b="1" spc="-130" dirty="0">
                <a:latin typeface="Tahoma"/>
                <a:cs typeface="Tahoma"/>
              </a:rPr>
              <a:t> </a:t>
            </a:r>
            <a:r>
              <a:rPr sz="2400" b="1" spc="10" dirty="0">
                <a:latin typeface="Tahoma"/>
                <a:cs typeface="Tahoma"/>
              </a:rPr>
              <a:t>Pricing,</a:t>
            </a:r>
            <a:r>
              <a:rPr sz="2400" b="1" spc="-130" dirty="0">
                <a:latin typeface="Tahoma"/>
                <a:cs typeface="Tahoma"/>
              </a:rPr>
              <a:t> </a:t>
            </a:r>
            <a:r>
              <a:rPr sz="2400" b="1" spc="50" dirty="0">
                <a:latin typeface="Tahoma"/>
                <a:cs typeface="Tahoma"/>
              </a:rPr>
              <a:t>Comfort</a:t>
            </a:r>
            <a:r>
              <a:rPr sz="2400" b="1" spc="-120" dirty="0">
                <a:latin typeface="Tahoma"/>
                <a:cs typeface="Tahoma"/>
              </a:rPr>
              <a:t> </a:t>
            </a:r>
            <a:r>
              <a:rPr sz="2400" b="1" spc="25" dirty="0">
                <a:latin typeface="Tahoma"/>
                <a:cs typeface="Tahoma"/>
              </a:rPr>
              <a:t>of</a:t>
            </a:r>
            <a:r>
              <a:rPr sz="2400" b="1" spc="-145" dirty="0">
                <a:latin typeface="Tahoma"/>
                <a:cs typeface="Tahoma"/>
              </a:rPr>
              <a:t> </a:t>
            </a:r>
            <a:r>
              <a:rPr sz="2400" b="1" spc="20" dirty="0">
                <a:latin typeface="Tahoma"/>
                <a:cs typeface="Tahoma"/>
              </a:rPr>
              <a:t>your</a:t>
            </a:r>
            <a:r>
              <a:rPr sz="2400" b="1" spc="-145" dirty="0">
                <a:latin typeface="Tahoma"/>
                <a:cs typeface="Tahoma"/>
              </a:rPr>
              <a:t> </a:t>
            </a:r>
            <a:r>
              <a:rPr sz="2400" b="1" spc="75" dirty="0">
                <a:latin typeface="Tahoma"/>
                <a:cs typeface="Tahoma"/>
              </a:rPr>
              <a:t>Home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744443" y="499872"/>
            <a:ext cx="1514855" cy="15148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5942" y="0"/>
            <a:ext cx="5402057" cy="31760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386894"/>
            <a:ext cx="4975003" cy="290010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44443" y="499872"/>
            <a:ext cx="1514855" cy="151485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02919" y="664591"/>
            <a:ext cx="17785080" cy="9622790"/>
            <a:chOff x="502919" y="664591"/>
            <a:chExt cx="17785080" cy="9622790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919" y="2263140"/>
              <a:ext cx="9034271" cy="71292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5959" y="664591"/>
              <a:ext cx="10742040" cy="962240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727818" y="2751531"/>
            <a:ext cx="7590155" cy="4808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95">
              <a:lnSpc>
                <a:spcPct val="100000"/>
              </a:lnSpc>
              <a:spcBef>
                <a:spcPts val="100"/>
              </a:spcBef>
            </a:pPr>
            <a:r>
              <a:rPr sz="3600" b="1" spc="-220" dirty="0">
                <a:solidFill>
                  <a:srgbClr val="2F3133"/>
                </a:solidFill>
                <a:latin typeface="Arial"/>
                <a:cs typeface="Arial"/>
              </a:rPr>
              <a:t>MARKET </a:t>
            </a:r>
            <a:r>
              <a:rPr sz="3600" b="1" spc="-240" dirty="0">
                <a:solidFill>
                  <a:srgbClr val="2F3133"/>
                </a:solidFill>
                <a:latin typeface="Arial"/>
                <a:cs typeface="Arial"/>
              </a:rPr>
              <a:t>SEGMENTA</a:t>
            </a:r>
            <a:r>
              <a:rPr sz="3600" b="1" spc="-220" dirty="0">
                <a:solidFill>
                  <a:srgbClr val="2F3133"/>
                </a:solidFill>
                <a:latin typeface="Arial"/>
                <a:cs typeface="Arial"/>
              </a:rPr>
              <a:t>T</a:t>
            </a:r>
            <a:r>
              <a:rPr sz="3600" b="1" spc="100" dirty="0">
                <a:solidFill>
                  <a:srgbClr val="2F3133"/>
                </a:solidFill>
                <a:latin typeface="Arial"/>
                <a:cs typeface="Arial"/>
              </a:rPr>
              <a:t>ION</a:t>
            </a:r>
            <a:r>
              <a:rPr sz="3600" b="1" spc="40" dirty="0">
                <a:solidFill>
                  <a:srgbClr val="2F3133"/>
                </a:solidFill>
                <a:latin typeface="Arial"/>
                <a:cs typeface="Arial"/>
              </a:rPr>
              <a:t>:</a:t>
            </a:r>
            <a:r>
              <a:rPr sz="3600" b="1" spc="-100" dirty="0">
                <a:solidFill>
                  <a:srgbClr val="2F3133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  <a:p>
            <a:pPr marL="469900" marR="5080" indent="-457200">
              <a:lnSpc>
                <a:spcPct val="100000"/>
              </a:lnSpc>
              <a:spcBef>
                <a:spcPts val="309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spc="-150" dirty="0">
                <a:solidFill>
                  <a:srgbClr val="2F3133"/>
                </a:solidFill>
                <a:latin typeface="Microsoft Sans Serif"/>
                <a:cs typeface="Microsoft Sans Serif"/>
              </a:rPr>
              <a:t>By</a:t>
            </a:r>
            <a:r>
              <a:rPr sz="2800" spc="-14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70" dirty="0">
                <a:solidFill>
                  <a:srgbClr val="2F3133"/>
                </a:solidFill>
                <a:latin typeface="Microsoft Sans Serif"/>
                <a:cs typeface="Microsoft Sans Serif"/>
              </a:rPr>
              <a:t>Products </a:t>
            </a:r>
            <a:r>
              <a:rPr sz="2800" spc="-75" dirty="0">
                <a:solidFill>
                  <a:srgbClr val="2F3133"/>
                </a:solidFill>
                <a:latin typeface="Microsoft Sans Serif"/>
                <a:cs typeface="Microsoft Sans Serif"/>
              </a:rPr>
              <a:t>:- </a:t>
            </a:r>
            <a:r>
              <a:rPr sz="2800" spc="-80" dirty="0">
                <a:solidFill>
                  <a:srgbClr val="2F3133"/>
                </a:solidFill>
                <a:latin typeface="Microsoft Sans Serif"/>
                <a:cs typeface="Microsoft Sans Serif"/>
              </a:rPr>
              <a:t>Hair </a:t>
            </a:r>
            <a:r>
              <a:rPr sz="2800" spc="-180" dirty="0">
                <a:solidFill>
                  <a:srgbClr val="2F3133"/>
                </a:solidFill>
                <a:latin typeface="Microsoft Sans Serif"/>
                <a:cs typeface="Microsoft Sans Serif"/>
              </a:rPr>
              <a:t>Care</a:t>
            </a:r>
            <a:r>
              <a:rPr sz="2800" spc="-17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80" dirty="0">
                <a:solidFill>
                  <a:srgbClr val="2F3133"/>
                </a:solidFill>
                <a:latin typeface="Microsoft Sans Serif"/>
                <a:cs typeface="Microsoft Sans Serif"/>
              </a:rPr>
              <a:t>Products, </a:t>
            </a:r>
            <a:r>
              <a:rPr sz="2800" spc="-114" dirty="0">
                <a:solidFill>
                  <a:srgbClr val="2F3133"/>
                </a:solidFill>
                <a:latin typeface="Microsoft Sans Serif"/>
                <a:cs typeface="Microsoft Sans Serif"/>
              </a:rPr>
              <a:t>Skin</a:t>
            </a:r>
            <a:r>
              <a:rPr sz="2800" spc="-110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80" dirty="0">
                <a:solidFill>
                  <a:srgbClr val="2F3133"/>
                </a:solidFill>
                <a:latin typeface="Microsoft Sans Serif"/>
                <a:cs typeface="Microsoft Sans Serif"/>
              </a:rPr>
              <a:t>Care </a:t>
            </a:r>
            <a:r>
              <a:rPr sz="2800" spc="-17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80" dirty="0">
                <a:solidFill>
                  <a:srgbClr val="2F3133"/>
                </a:solidFill>
                <a:latin typeface="Microsoft Sans Serif"/>
                <a:cs typeface="Microsoft Sans Serif"/>
              </a:rPr>
              <a:t>Products,</a:t>
            </a:r>
            <a:r>
              <a:rPr sz="2800" spc="110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80" dirty="0">
                <a:solidFill>
                  <a:srgbClr val="2F3133"/>
                </a:solidFill>
                <a:latin typeface="Microsoft Sans Serif"/>
                <a:cs typeface="Microsoft Sans Serif"/>
              </a:rPr>
              <a:t>Bath</a:t>
            </a:r>
            <a:r>
              <a:rPr sz="2800" spc="10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35" dirty="0">
                <a:solidFill>
                  <a:srgbClr val="2F3133"/>
                </a:solidFill>
                <a:latin typeface="Microsoft Sans Serif"/>
                <a:cs typeface="Microsoft Sans Serif"/>
              </a:rPr>
              <a:t>&amp;</a:t>
            </a:r>
            <a:r>
              <a:rPr sz="2800" spc="110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20" dirty="0">
                <a:solidFill>
                  <a:srgbClr val="2F3133"/>
                </a:solidFill>
                <a:latin typeface="Microsoft Sans Serif"/>
                <a:cs typeface="Microsoft Sans Serif"/>
              </a:rPr>
              <a:t>Shower,</a:t>
            </a:r>
            <a:r>
              <a:rPr sz="2800" spc="8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95" dirty="0">
                <a:solidFill>
                  <a:srgbClr val="2F3133"/>
                </a:solidFill>
                <a:latin typeface="Microsoft Sans Serif"/>
                <a:cs typeface="Microsoft Sans Serif"/>
              </a:rPr>
              <a:t>Oral</a:t>
            </a:r>
            <a:r>
              <a:rPr sz="2800" spc="120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70" dirty="0">
                <a:solidFill>
                  <a:srgbClr val="2F3133"/>
                </a:solidFill>
                <a:latin typeface="Microsoft Sans Serif"/>
                <a:cs typeface="Microsoft Sans Serif"/>
              </a:rPr>
              <a:t>Care,</a:t>
            </a:r>
            <a:r>
              <a:rPr sz="2800" spc="114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25" dirty="0">
                <a:solidFill>
                  <a:srgbClr val="2F3133"/>
                </a:solidFill>
                <a:latin typeface="Microsoft Sans Serif"/>
                <a:cs typeface="Microsoft Sans Serif"/>
              </a:rPr>
              <a:t>Cosmetics </a:t>
            </a:r>
            <a:r>
              <a:rPr sz="2800" spc="-730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35" dirty="0">
                <a:solidFill>
                  <a:srgbClr val="2F3133"/>
                </a:solidFill>
                <a:latin typeface="Microsoft Sans Serif"/>
                <a:cs typeface="Microsoft Sans Serif"/>
              </a:rPr>
              <a:t>&amp;</a:t>
            </a:r>
            <a:r>
              <a:rPr sz="2800" spc="10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05" dirty="0">
                <a:solidFill>
                  <a:srgbClr val="2F3133"/>
                </a:solidFill>
                <a:latin typeface="Microsoft Sans Serif"/>
                <a:cs typeface="Microsoft Sans Serif"/>
              </a:rPr>
              <a:t>Makeup,</a:t>
            </a:r>
            <a:r>
              <a:rPr sz="2800" spc="114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85" dirty="0">
                <a:solidFill>
                  <a:srgbClr val="2F3133"/>
                </a:solidFill>
                <a:latin typeface="Microsoft Sans Serif"/>
                <a:cs typeface="Microsoft Sans Serif"/>
              </a:rPr>
              <a:t>and</a:t>
            </a:r>
            <a:r>
              <a:rPr sz="2800" spc="114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05" dirty="0">
                <a:solidFill>
                  <a:srgbClr val="2F3133"/>
                </a:solidFill>
                <a:latin typeface="Microsoft Sans Serif"/>
                <a:cs typeface="Microsoft Sans Serif"/>
              </a:rPr>
              <a:t>Beauty</a:t>
            </a:r>
            <a:r>
              <a:rPr sz="2800" spc="10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00" dirty="0">
                <a:solidFill>
                  <a:srgbClr val="2F3133"/>
                </a:solidFill>
                <a:latin typeface="Microsoft Sans Serif"/>
                <a:cs typeface="Microsoft Sans Serif"/>
              </a:rPr>
              <a:t>Tools</a:t>
            </a:r>
            <a:r>
              <a:rPr sz="2800" spc="110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35" dirty="0">
                <a:solidFill>
                  <a:srgbClr val="2F3133"/>
                </a:solidFill>
                <a:latin typeface="Microsoft Sans Serif"/>
                <a:cs typeface="Microsoft Sans Serif"/>
              </a:rPr>
              <a:t>&amp;</a:t>
            </a:r>
            <a:r>
              <a:rPr sz="2800" spc="10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20" dirty="0">
                <a:solidFill>
                  <a:srgbClr val="2F3133"/>
                </a:solidFill>
                <a:latin typeface="Microsoft Sans Serif"/>
                <a:cs typeface="Microsoft Sans Serif"/>
              </a:rPr>
              <a:t>Accessories.</a:t>
            </a:r>
            <a:endParaRPr sz="2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2F3133"/>
              </a:buClr>
              <a:buFont typeface="Microsoft Sans Serif"/>
              <a:buAutoNum type="arabicPeriod"/>
            </a:pPr>
            <a:endParaRPr sz="295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800" spc="-150" dirty="0">
                <a:solidFill>
                  <a:srgbClr val="2F3133"/>
                </a:solidFill>
                <a:latin typeface="Microsoft Sans Serif"/>
                <a:cs typeface="Microsoft Sans Serif"/>
              </a:rPr>
              <a:t>By</a:t>
            </a:r>
            <a:r>
              <a:rPr sz="2800" spc="10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45" dirty="0">
                <a:solidFill>
                  <a:srgbClr val="2F3133"/>
                </a:solidFill>
                <a:latin typeface="Microsoft Sans Serif"/>
                <a:cs typeface="Microsoft Sans Serif"/>
              </a:rPr>
              <a:t>Type</a:t>
            </a:r>
            <a:r>
              <a:rPr sz="2800" spc="100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75" dirty="0">
                <a:solidFill>
                  <a:srgbClr val="2F3133"/>
                </a:solidFill>
                <a:latin typeface="Microsoft Sans Serif"/>
                <a:cs typeface="Microsoft Sans Serif"/>
              </a:rPr>
              <a:t>:-</a:t>
            </a:r>
            <a:r>
              <a:rPr sz="2800" spc="12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80" dirty="0">
                <a:solidFill>
                  <a:srgbClr val="2F3133"/>
                </a:solidFill>
                <a:latin typeface="Microsoft Sans Serif"/>
                <a:cs typeface="Microsoft Sans Serif"/>
              </a:rPr>
              <a:t>Conventional</a:t>
            </a:r>
            <a:r>
              <a:rPr sz="2800" spc="114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85" dirty="0">
                <a:solidFill>
                  <a:srgbClr val="2F3133"/>
                </a:solidFill>
                <a:latin typeface="Microsoft Sans Serif"/>
                <a:cs typeface="Microsoft Sans Serif"/>
              </a:rPr>
              <a:t>and</a:t>
            </a:r>
            <a:r>
              <a:rPr sz="2800" spc="110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95" dirty="0">
                <a:solidFill>
                  <a:srgbClr val="2F3133"/>
                </a:solidFill>
                <a:latin typeface="Microsoft Sans Serif"/>
                <a:cs typeface="Microsoft Sans Serif"/>
              </a:rPr>
              <a:t>Organic.</a:t>
            </a:r>
            <a:endParaRPr sz="2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2F3133"/>
              </a:buClr>
              <a:buFont typeface="Microsoft Sans Serif"/>
              <a:buAutoNum type="arabicPeriod"/>
            </a:pPr>
            <a:endParaRPr sz="295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800" spc="-150" dirty="0">
                <a:solidFill>
                  <a:srgbClr val="2F3133"/>
                </a:solidFill>
                <a:latin typeface="Microsoft Sans Serif"/>
                <a:cs typeface="Microsoft Sans Serif"/>
              </a:rPr>
              <a:t>By</a:t>
            </a:r>
            <a:r>
              <a:rPr sz="2800" spc="100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90" dirty="0">
                <a:solidFill>
                  <a:srgbClr val="2F3133"/>
                </a:solidFill>
                <a:latin typeface="Microsoft Sans Serif"/>
                <a:cs typeface="Microsoft Sans Serif"/>
              </a:rPr>
              <a:t>Category</a:t>
            </a:r>
            <a:r>
              <a:rPr sz="2800" spc="114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70" dirty="0">
                <a:solidFill>
                  <a:srgbClr val="2F3133"/>
                </a:solidFill>
                <a:latin typeface="Microsoft Sans Serif"/>
                <a:cs typeface="Microsoft Sans Serif"/>
              </a:rPr>
              <a:t>:-</a:t>
            </a:r>
            <a:r>
              <a:rPr sz="2800" spc="10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75" dirty="0">
                <a:solidFill>
                  <a:srgbClr val="2F3133"/>
                </a:solidFill>
                <a:latin typeface="Microsoft Sans Serif"/>
                <a:cs typeface="Microsoft Sans Serif"/>
              </a:rPr>
              <a:t>Mass</a:t>
            </a:r>
            <a:r>
              <a:rPr sz="2800" spc="10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85" dirty="0">
                <a:solidFill>
                  <a:srgbClr val="2F3133"/>
                </a:solidFill>
                <a:latin typeface="Microsoft Sans Serif"/>
                <a:cs typeface="Microsoft Sans Serif"/>
              </a:rPr>
              <a:t>and</a:t>
            </a:r>
            <a:r>
              <a:rPr sz="2800" spc="110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14" dirty="0">
                <a:solidFill>
                  <a:srgbClr val="2F3133"/>
                </a:solidFill>
                <a:latin typeface="Microsoft Sans Serif"/>
                <a:cs typeface="Microsoft Sans Serif"/>
              </a:rPr>
              <a:t>Premium.</a:t>
            </a:r>
            <a:endParaRPr sz="2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2F3133"/>
              </a:buClr>
              <a:buFont typeface="Microsoft Sans Serif"/>
              <a:buAutoNum type="arabicPeriod"/>
            </a:pPr>
            <a:endParaRPr sz="2950">
              <a:latin typeface="Microsoft Sans Serif"/>
              <a:cs typeface="Microsoft Sans Serif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265" algn="l"/>
                <a:tab pos="469900" algn="l"/>
              </a:tabLst>
            </a:pPr>
            <a:r>
              <a:rPr sz="2800" spc="-150" dirty="0">
                <a:solidFill>
                  <a:srgbClr val="2F3133"/>
                </a:solidFill>
                <a:latin typeface="Microsoft Sans Serif"/>
                <a:cs typeface="Microsoft Sans Serif"/>
              </a:rPr>
              <a:t>By</a:t>
            </a:r>
            <a:r>
              <a:rPr sz="2800" spc="10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2F3133"/>
                </a:solidFill>
                <a:latin typeface="Microsoft Sans Serif"/>
                <a:cs typeface="Microsoft Sans Serif"/>
              </a:rPr>
              <a:t>Distribution</a:t>
            </a:r>
            <a:r>
              <a:rPr sz="2800" spc="114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135" dirty="0">
                <a:solidFill>
                  <a:srgbClr val="2F3133"/>
                </a:solidFill>
                <a:latin typeface="Microsoft Sans Serif"/>
                <a:cs typeface="Microsoft Sans Serif"/>
              </a:rPr>
              <a:t>Channel</a:t>
            </a:r>
            <a:r>
              <a:rPr sz="2800" spc="14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75" dirty="0">
                <a:solidFill>
                  <a:srgbClr val="2F3133"/>
                </a:solidFill>
                <a:latin typeface="Microsoft Sans Serif"/>
                <a:cs typeface="Microsoft Sans Serif"/>
              </a:rPr>
              <a:t>:-</a:t>
            </a:r>
            <a:r>
              <a:rPr sz="2800" spc="114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85" dirty="0">
                <a:solidFill>
                  <a:srgbClr val="2F3133"/>
                </a:solidFill>
                <a:latin typeface="Microsoft Sans Serif"/>
                <a:cs typeface="Microsoft Sans Serif"/>
              </a:rPr>
              <a:t>Online</a:t>
            </a:r>
            <a:r>
              <a:rPr sz="2800" spc="105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85" dirty="0">
                <a:solidFill>
                  <a:srgbClr val="2F3133"/>
                </a:solidFill>
                <a:latin typeface="Microsoft Sans Serif"/>
                <a:cs typeface="Microsoft Sans Serif"/>
              </a:rPr>
              <a:t>and</a:t>
            </a:r>
            <a:r>
              <a:rPr sz="2800" spc="110" dirty="0">
                <a:solidFill>
                  <a:srgbClr val="2F3133"/>
                </a:solidFill>
                <a:latin typeface="Microsoft Sans Serif"/>
                <a:cs typeface="Microsoft Sans Serif"/>
              </a:rPr>
              <a:t> </a:t>
            </a:r>
            <a:r>
              <a:rPr sz="2800" spc="-70" dirty="0">
                <a:solidFill>
                  <a:srgbClr val="2F3133"/>
                </a:solidFill>
                <a:latin typeface="Microsoft Sans Serif"/>
                <a:cs typeface="Microsoft Sans Serif"/>
              </a:rPr>
              <a:t>Offline.</a:t>
            </a:r>
            <a:endParaRPr sz="28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79930" y="240853"/>
            <a:ext cx="5767070" cy="2524760"/>
            <a:chOff x="279930" y="240853"/>
            <a:chExt cx="5767070" cy="2524760"/>
          </a:xfrm>
        </p:grpSpPr>
        <p:sp>
          <p:nvSpPr>
            <p:cNvPr id="10" name="object 10"/>
            <p:cNvSpPr/>
            <p:nvPr/>
          </p:nvSpPr>
          <p:spPr>
            <a:xfrm>
              <a:off x="279930" y="2044750"/>
              <a:ext cx="746760" cy="720725"/>
            </a:xfrm>
            <a:custGeom>
              <a:avLst/>
              <a:gdLst/>
              <a:ahLst/>
              <a:cxnLst/>
              <a:rect l="l" t="t" r="r" b="b"/>
              <a:pathLst>
                <a:path w="746760" h="720725">
                  <a:moveTo>
                    <a:pt x="746262" y="0"/>
                  </a:moveTo>
                  <a:lnTo>
                    <a:pt x="0" y="0"/>
                  </a:lnTo>
                  <a:lnTo>
                    <a:pt x="746262" y="720661"/>
                  </a:lnTo>
                  <a:lnTo>
                    <a:pt x="746262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9930" y="240853"/>
              <a:ext cx="5767070" cy="1901189"/>
            </a:xfrm>
            <a:custGeom>
              <a:avLst/>
              <a:gdLst/>
              <a:ahLst/>
              <a:cxnLst/>
              <a:rect l="l" t="t" r="r" b="b"/>
              <a:pathLst>
                <a:path w="5767070" h="1901189">
                  <a:moveTo>
                    <a:pt x="4946194" y="0"/>
                  </a:moveTo>
                  <a:lnTo>
                    <a:pt x="660587" y="0"/>
                  </a:lnTo>
                  <a:lnTo>
                    <a:pt x="611286" y="1749"/>
                  </a:lnTo>
                  <a:lnTo>
                    <a:pt x="562968" y="6917"/>
                  </a:lnTo>
                  <a:lnTo>
                    <a:pt x="515762" y="15378"/>
                  </a:lnTo>
                  <a:lnTo>
                    <a:pt x="469797" y="27010"/>
                  </a:lnTo>
                  <a:lnTo>
                    <a:pt x="425198" y="41689"/>
                  </a:lnTo>
                  <a:lnTo>
                    <a:pt x="382095" y="59292"/>
                  </a:lnTo>
                  <a:lnTo>
                    <a:pt x="340615" y="79696"/>
                  </a:lnTo>
                  <a:lnTo>
                    <a:pt x="300885" y="102777"/>
                  </a:lnTo>
                  <a:lnTo>
                    <a:pt x="263034" y="128412"/>
                  </a:lnTo>
                  <a:lnTo>
                    <a:pt x="227189" y="156478"/>
                  </a:lnTo>
                  <a:lnTo>
                    <a:pt x="193477" y="186851"/>
                  </a:lnTo>
                  <a:lnTo>
                    <a:pt x="162027" y="219407"/>
                  </a:lnTo>
                  <a:lnTo>
                    <a:pt x="132966" y="254024"/>
                  </a:lnTo>
                  <a:lnTo>
                    <a:pt x="106421" y="290578"/>
                  </a:lnTo>
                  <a:lnTo>
                    <a:pt x="82522" y="328946"/>
                  </a:lnTo>
                  <a:lnTo>
                    <a:pt x="61394" y="369004"/>
                  </a:lnTo>
                  <a:lnTo>
                    <a:pt x="43167" y="410629"/>
                  </a:lnTo>
                  <a:lnTo>
                    <a:pt x="27967" y="453698"/>
                  </a:lnTo>
                  <a:lnTo>
                    <a:pt x="15923" y="498087"/>
                  </a:lnTo>
                  <a:lnTo>
                    <a:pt x="7162" y="543672"/>
                  </a:lnTo>
                  <a:lnTo>
                    <a:pt x="1811" y="590332"/>
                  </a:lnTo>
                  <a:lnTo>
                    <a:pt x="0" y="637941"/>
                  </a:lnTo>
                  <a:lnTo>
                    <a:pt x="0" y="1792455"/>
                  </a:lnTo>
                  <a:lnTo>
                    <a:pt x="8811" y="1834604"/>
                  </a:lnTo>
                  <a:lnTo>
                    <a:pt x="32842" y="1869028"/>
                  </a:lnTo>
                  <a:lnTo>
                    <a:pt x="68486" y="1892241"/>
                  </a:lnTo>
                  <a:lnTo>
                    <a:pt x="112136" y="1900754"/>
                  </a:lnTo>
                  <a:lnTo>
                    <a:pt x="4946194" y="1900754"/>
                  </a:lnTo>
                  <a:lnTo>
                    <a:pt x="4994368" y="1899409"/>
                  </a:lnTo>
                  <a:lnTo>
                    <a:pt x="5041812" y="1895424"/>
                  </a:lnTo>
                  <a:lnTo>
                    <a:pt x="5088449" y="1888872"/>
                  </a:lnTo>
                  <a:lnTo>
                    <a:pt x="5134202" y="1879830"/>
                  </a:lnTo>
                  <a:lnTo>
                    <a:pt x="5178993" y="1868369"/>
                  </a:lnTo>
                  <a:lnTo>
                    <a:pt x="5222746" y="1854566"/>
                  </a:lnTo>
                  <a:lnTo>
                    <a:pt x="5265383" y="1838494"/>
                  </a:lnTo>
                  <a:lnTo>
                    <a:pt x="5306827" y="1820228"/>
                  </a:lnTo>
                  <a:lnTo>
                    <a:pt x="5347002" y="1799842"/>
                  </a:lnTo>
                  <a:lnTo>
                    <a:pt x="5385829" y="1777409"/>
                  </a:lnTo>
                  <a:lnTo>
                    <a:pt x="5423233" y="1753006"/>
                  </a:lnTo>
                  <a:lnTo>
                    <a:pt x="5459135" y="1726705"/>
                  </a:lnTo>
                  <a:lnTo>
                    <a:pt x="5493458" y="1698581"/>
                  </a:lnTo>
                  <a:lnTo>
                    <a:pt x="5526127" y="1668709"/>
                  </a:lnTo>
                  <a:lnTo>
                    <a:pt x="5557062" y="1637163"/>
                  </a:lnTo>
                  <a:lnTo>
                    <a:pt x="5586188" y="1604016"/>
                  </a:lnTo>
                  <a:lnTo>
                    <a:pt x="5613427" y="1569344"/>
                  </a:lnTo>
                  <a:lnTo>
                    <a:pt x="5638702" y="1533221"/>
                  </a:lnTo>
                  <a:lnTo>
                    <a:pt x="5661936" y="1495721"/>
                  </a:lnTo>
                  <a:lnTo>
                    <a:pt x="5683051" y="1456918"/>
                  </a:lnTo>
                  <a:lnTo>
                    <a:pt x="5701972" y="1416886"/>
                  </a:lnTo>
                  <a:lnTo>
                    <a:pt x="5718619" y="1375701"/>
                  </a:lnTo>
                  <a:lnTo>
                    <a:pt x="5732918" y="1333436"/>
                  </a:lnTo>
                  <a:lnTo>
                    <a:pt x="5744789" y="1290166"/>
                  </a:lnTo>
                  <a:lnTo>
                    <a:pt x="5754157" y="1245964"/>
                  </a:lnTo>
                  <a:lnTo>
                    <a:pt x="5760943" y="1200906"/>
                  </a:lnTo>
                  <a:lnTo>
                    <a:pt x="5765072" y="1155065"/>
                  </a:lnTo>
                  <a:lnTo>
                    <a:pt x="5766465" y="1108516"/>
                  </a:lnTo>
                  <a:lnTo>
                    <a:pt x="5766465" y="792238"/>
                  </a:lnTo>
                  <a:lnTo>
                    <a:pt x="5765072" y="745689"/>
                  </a:lnTo>
                  <a:lnTo>
                    <a:pt x="5760943" y="699848"/>
                  </a:lnTo>
                  <a:lnTo>
                    <a:pt x="5754157" y="654789"/>
                  </a:lnTo>
                  <a:lnTo>
                    <a:pt x="5744789" y="610588"/>
                  </a:lnTo>
                  <a:lnTo>
                    <a:pt x="5732918" y="567317"/>
                  </a:lnTo>
                  <a:lnTo>
                    <a:pt x="5718619" y="525052"/>
                  </a:lnTo>
                  <a:lnTo>
                    <a:pt x="5701972" y="483867"/>
                  </a:lnTo>
                  <a:lnTo>
                    <a:pt x="5683051" y="443835"/>
                  </a:lnTo>
                  <a:lnTo>
                    <a:pt x="5661936" y="405033"/>
                  </a:lnTo>
                  <a:lnTo>
                    <a:pt x="5638702" y="367532"/>
                  </a:lnTo>
                  <a:lnTo>
                    <a:pt x="5613427" y="331409"/>
                  </a:lnTo>
                  <a:lnTo>
                    <a:pt x="5586188" y="296737"/>
                  </a:lnTo>
                  <a:lnTo>
                    <a:pt x="5557062" y="263591"/>
                  </a:lnTo>
                  <a:lnTo>
                    <a:pt x="5526127" y="232044"/>
                  </a:lnTo>
                  <a:lnTo>
                    <a:pt x="5493458" y="202172"/>
                  </a:lnTo>
                  <a:lnTo>
                    <a:pt x="5459135" y="174048"/>
                  </a:lnTo>
                  <a:lnTo>
                    <a:pt x="5423233" y="147747"/>
                  </a:lnTo>
                  <a:lnTo>
                    <a:pt x="5385829" y="123344"/>
                  </a:lnTo>
                  <a:lnTo>
                    <a:pt x="5347002" y="100912"/>
                  </a:lnTo>
                  <a:lnTo>
                    <a:pt x="5306827" y="80525"/>
                  </a:lnTo>
                  <a:lnTo>
                    <a:pt x="5265383" y="62259"/>
                  </a:lnTo>
                  <a:lnTo>
                    <a:pt x="5222746" y="46187"/>
                  </a:lnTo>
                  <a:lnTo>
                    <a:pt x="5178993" y="32384"/>
                  </a:lnTo>
                  <a:lnTo>
                    <a:pt x="5134202" y="20924"/>
                  </a:lnTo>
                  <a:lnTo>
                    <a:pt x="5088449" y="11881"/>
                  </a:lnTo>
                  <a:lnTo>
                    <a:pt x="5041812" y="5330"/>
                  </a:lnTo>
                  <a:lnTo>
                    <a:pt x="4994368" y="1344"/>
                  </a:lnTo>
                  <a:lnTo>
                    <a:pt x="4946194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62457" y="686562"/>
            <a:ext cx="461835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spc="25" dirty="0"/>
              <a:t>ANALYSIS</a:t>
            </a:r>
            <a:endParaRPr sz="7000"/>
          </a:p>
        </p:txBody>
      </p:sp>
      <p:grpSp>
        <p:nvGrpSpPr>
          <p:cNvPr id="13" name="object 13"/>
          <p:cNvGrpSpPr/>
          <p:nvPr/>
        </p:nvGrpSpPr>
        <p:grpSpPr>
          <a:xfrm>
            <a:off x="9816083" y="8282940"/>
            <a:ext cx="7775575" cy="1254760"/>
            <a:chOff x="9816083" y="8282940"/>
            <a:chExt cx="7775575" cy="125476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16083" y="8337804"/>
              <a:ext cx="7723632" cy="10439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18775" y="8282940"/>
              <a:ext cx="7572755" cy="12542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63327" y="8365236"/>
              <a:ext cx="7633716" cy="95402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863328" y="8365235"/>
            <a:ext cx="7633970" cy="954405"/>
          </a:xfrm>
          <a:prstGeom prst="rect">
            <a:avLst/>
          </a:prstGeom>
          <a:ln w="9525">
            <a:solidFill>
              <a:srgbClr val="97B853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908685" marR="231775" indent="-497205">
              <a:lnSpc>
                <a:spcPct val="100000"/>
              </a:lnSpc>
              <a:spcBef>
                <a:spcPts val="190"/>
              </a:spcBef>
            </a:pPr>
            <a:r>
              <a:rPr sz="2800" b="1" spc="-20" dirty="0">
                <a:solidFill>
                  <a:srgbClr val="FF0D5F"/>
                </a:solidFill>
                <a:latin typeface="Calibri"/>
                <a:cs typeface="Calibri"/>
              </a:rPr>
              <a:t>CAGR</a:t>
            </a:r>
            <a:r>
              <a:rPr sz="2800" b="1" spc="30" dirty="0">
                <a:solidFill>
                  <a:srgbClr val="FF0D5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OF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BEAUTY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INDUSTRY</a:t>
            </a:r>
            <a:r>
              <a:rPr sz="2800" b="1" spc="2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AS</a:t>
            </a:r>
            <a:r>
              <a:rPr sz="2800" b="1" spc="2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PER</a:t>
            </a:r>
            <a:r>
              <a:rPr sz="2800" b="1" dirty="0"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0D5F"/>
                </a:solidFill>
                <a:latin typeface="Calibri"/>
                <a:cs typeface="Calibri"/>
              </a:rPr>
              <a:t>LIVERMINT </a:t>
            </a:r>
            <a:r>
              <a:rPr sz="2800" b="1" spc="-620" dirty="0">
                <a:solidFill>
                  <a:srgbClr val="FF0D5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IS</a:t>
            </a:r>
            <a:r>
              <a:rPr sz="2800" b="1" spc="5" dirty="0"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0D5F"/>
                </a:solidFill>
                <a:latin typeface="Calibri"/>
                <a:cs typeface="Calibri"/>
              </a:rPr>
              <a:t>11%</a:t>
            </a:r>
            <a:r>
              <a:rPr sz="2800" b="1" spc="10" dirty="0">
                <a:solidFill>
                  <a:srgbClr val="FF0D5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&amp;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Calibri"/>
                <a:cs typeface="Calibri"/>
              </a:rPr>
              <a:t>MODOR</a:t>
            </a:r>
            <a:r>
              <a:rPr sz="28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INTELLIGENCE</a:t>
            </a:r>
            <a:r>
              <a:rPr sz="2800" b="1" spc="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IS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FF0D5F"/>
                </a:solidFill>
                <a:latin typeface="Calibri"/>
                <a:cs typeface="Calibri"/>
              </a:rPr>
              <a:t>10.91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7861" y="158988"/>
            <a:ext cx="6233160" cy="2822575"/>
            <a:chOff x="357861" y="158988"/>
            <a:chExt cx="6233160" cy="2822575"/>
          </a:xfrm>
        </p:grpSpPr>
        <p:sp>
          <p:nvSpPr>
            <p:cNvPr id="3" name="object 3"/>
            <p:cNvSpPr/>
            <p:nvPr/>
          </p:nvSpPr>
          <p:spPr>
            <a:xfrm>
              <a:off x="357861" y="2175829"/>
              <a:ext cx="807085" cy="805815"/>
            </a:xfrm>
            <a:custGeom>
              <a:avLst/>
              <a:gdLst/>
              <a:ahLst/>
              <a:cxnLst/>
              <a:rect l="l" t="t" r="r" b="b"/>
              <a:pathLst>
                <a:path w="807085" h="805814">
                  <a:moveTo>
                    <a:pt x="806578" y="0"/>
                  </a:moveTo>
                  <a:lnTo>
                    <a:pt x="0" y="0"/>
                  </a:lnTo>
                  <a:lnTo>
                    <a:pt x="806578" y="805733"/>
                  </a:lnTo>
                  <a:lnTo>
                    <a:pt x="806578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7861" y="158988"/>
              <a:ext cx="6233160" cy="2125345"/>
            </a:xfrm>
            <a:custGeom>
              <a:avLst/>
              <a:gdLst/>
              <a:ahLst/>
              <a:cxnLst/>
              <a:rect l="l" t="t" r="r" b="b"/>
              <a:pathLst>
                <a:path w="6233159" h="2125345">
                  <a:moveTo>
                    <a:pt x="5345965" y="0"/>
                  </a:moveTo>
                  <a:lnTo>
                    <a:pt x="713979" y="0"/>
                  </a:lnTo>
                  <a:lnTo>
                    <a:pt x="665094" y="1645"/>
                  </a:lnTo>
                  <a:lnTo>
                    <a:pt x="617093" y="6511"/>
                  </a:lnTo>
                  <a:lnTo>
                    <a:pt x="570083" y="14490"/>
                  </a:lnTo>
                  <a:lnTo>
                    <a:pt x="524170" y="25478"/>
                  </a:lnTo>
                  <a:lnTo>
                    <a:pt x="479461" y="39367"/>
                  </a:lnTo>
                  <a:lnTo>
                    <a:pt x="436061" y="56051"/>
                  </a:lnTo>
                  <a:lnTo>
                    <a:pt x="394076" y="75424"/>
                  </a:lnTo>
                  <a:lnTo>
                    <a:pt x="353614" y="97380"/>
                  </a:lnTo>
                  <a:lnTo>
                    <a:pt x="314781" y="121813"/>
                  </a:lnTo>
                  <a:lnTo>
                    <a:pt x="277682" y="148616"/>
                  </a:lnTo>
                  <a:lnTo>
                    <a:pt x="242424" y="177683"/>
                  </a:lnTo>
                  <a:lnTo>
                    <a:pt x="209114" y="208908"/>
                  </a:lnTo>
                  <a:lnTo>
                    <a:pt x="177858" y="242184"/>
                  </a:lnTo>
                  <a:lnTo>
                    <a:pt x="148762" y="277406"/>
                  </a:lnTo>
                  <a:lnTo>
                    <a:pt x="121933" y="314467"/>
                  </a:lnTo>
                  <a:lnTo>
                    <a:pt x="97476" y="353261"/>
                  </a:lnTo>
                  <a:lnTo>
                    <a:pt x="75498" y="393682"/>
                  </a:lnTo>
                  <a:lnTo>
                    <a:pt x="56106" y="435623"/>
                  </a:lnTo>
                  <a:lnTo>
                    <a:pt x="39405" y="478978"/>
                  </a:lnTo>
                  <a:lnTo>
                    <a:pt x="25503" y="523641"/>
                  </a:lnTo>
                  <a:lnTo>
                    <a:pt x="14505" y="569506"/>
                  </a:lnTo>
                  <a:lnTo>
                    <a:pt x="6517" y="616466"/>
                  </a:lnTo>
                  <a:lnTo>
                    <a:pt x="1647" y="664416"/>
                  </a:lnTo>
                  <a:lnTo>
                    <a:pt x="0" y="713248"/>
                  </a:lnTo>
                  <a:lnTo>
                    <a:pt x="0" y="2004049"/>
                  </a:lnTo>
                  <a:lnTo>
                    <a:pt x="9524" y="2051173"/>
                  </a:lnTo>
                  <a:lnTo>
                    <a:pt x="35497" y="2089661"/>
                  </a:lnTo>
                  <a:lnTo>
                    <a:pt x="74022" y="2115614"/>
                  </a:lnTo>
                  <a:lnTo>
                    <a:pt x="121200" y="2125132"/>
                  </a:lnTo>
                  <a:lnTo>
                    <a:pt x="5345965" y="2125132"/>
                  </a:lnTo>
                  <a:lnTo>
                    <a:pt x="5394586" y="2123821"/>
                  </a:lnTo>
                  <a:lnTo>
                    <a:pt x="5442523" y="2119934"/>
                  </a:lnTo>
                  <a:lnTo>
                    <a:pt x="5489711" y="2113538"/>
                  </a:lnTo>
                  <a:lnTo>
                    <a:pt x="5536080" y="2104701"/>
                  </a:lnTo>
                  <a:lnTo>
                    <a:pt x="5581564" y="2093491"/>
                  </a:lnTo>
                  <a:lnTo>
                    <a:pt x="5626094" y="2079974"/>
                  </a:lnTo>
                  <a:lnTo>
                    <a:pt x="5669602" y="2064219"/>
                  </a:lnTo>
                  <a:lnTo>
                    <a:pt x="5712022" y="2046293"/>
                  </a:lnTo>
                  <a:lnTo>
                    <a:pt x="5753285" y="2026263"/>
                  </a:lnTo>
                  <a:lnTo>
                    <a:pt x="5793323" y="2004197"/>
                  </a:lnTo>
                  <a:lnTo>
                    <a:pt x="5832068" y="1980163"/>
                  </a:lnTo>
                  <a:lnTo>
                    <a:pt x="5869453" y="1954228"/>
                  </a:lnTo>
                  <a:lnTo>
                    <a:pt x="5905411" y="1926460"/>
                  </a:lnTo>
                  <a:lnTo>
                    <a:pt x="5939872" y="1896927"/>
                  </a:lnTo>
                  <a:lnTo>
                    <a:pt x="5972770" y="1865695"/>
                  </a:lnTo>
                  <a:lnTo>
                    <a:pt x="6004037" y="1832832"/>
                  </a:lnTo>
                  <a:lnTo>
                    <a:pt x="6033605" y="1798407"/>
                  </a:lnTo>
                  <a:lnTo>
                    <a:pt x="6061406" y="1762486"/>
                  </a:lnTo>
                  <a:lnTo>
                    <a:pt x="6087372" y="1725137"/>
                  </a:lnTo>
                  <a:lnTo>
                    <a:pt x="6111436" y="1686427"/>
                  </a:lnTo>
                  <a:lnTo>
                    <a:pt x="6133530" y="1646425"/>
                  </a:lnTo>
                  <a:lnTo>
                    <a:pt x="6153585" y="1605198"/>
                  </a:lnTo>
                  <a:lnTo>
                    <a:pt x="6171536" y="1562812"/>
                  </a:lnTo>
                  <a:lnTo>
                    <a:pt x="6187312" y="1519337"/>
                  </a:lnTo>
                  <a:lnTo>
                    <a:pt x="6200848" y="1474839"/>
                  </a:lnTo>
                  <a:lnTo>
                    <a:pt x="6212074" y="1429385"/>
                  </a:lnTo>
                  <a:lnTo>
                    <a:pt x="6220924" y="1383045"/>
                  </a:lnTo>
                  <a:lnTo>
                    <a:pt x="6227329" y="1335884"/>
                  </a:lnTo>
                  <a:lnTo>
                    <a:pt x="6231221" y="1287971"/>
                  </a:lnTo>
                  <a:lnTo>
                    <a:pt x="6232534" y="1239372"/>
                  </a:lnTo>
                  <a:lnTo>
                    <a:pt x="6232534" y="885759"/>
                  </a:lnTo>
                  <a:lnTo>
                    <a:pt x="6231221" y="837161"/>
                  </a:lnTo>
                  <a:lnTo>
                    <a:pt x="6227329" y="789247"/>
                  </a:lnTo>
                  <a:lnTo>
                    <a:pt x="6220924" y="742087"/>
                  </a:lnTo>
                  <a:lnTo>
                    <a:pt x="6212074" y="695746"/>
                  </a:lnTo>
                  <a:lnTo>
                    <a:pt x="6200848" y="650293"/>
                  </a:lnTo>
                  <a:lnTo>
                    <a:pt x="6187312" y="605794"/>
                  </a:lnTo>
                  <a:lnTo>
                    <a:pt x="6171536" y="562319"/>
                  </a:lnTo>
                  <a:lnTo>
                    <a:pt x="6153585" y="519934"/>
                  </a:lnTo>
                  <a:lnTo>
                    <a:pt x="6133530" y="478706"/>
                  </a:lnTo>
                  <a:lnTo>
                    <a:pt x="6111436" y="438704"/>
                  </a:lnTo>
                  <a:lnTo>
                    <a:pt x="6087372" y="399994"/>
                  </a:lnTo>
                  <a:lnTo>
                    <a:pt x="6061406" y="362645"/>
                  </a:lnTo>
                  <a:lnTo>
                    <a:pt x="6033605" y="326724"/>
                  </a:lnTo>
                  <a:lnTo>
                    <a:pt x="6004037" y="292299"/>
                  </a:lnTo>
                  <a:lnTo>
                    <a:pt x="5972770" y="259436"/>
                  </a:lnTo>
                  <a:lnTo>
                    <a:pt x="5939872" y="228204"/>
                  </a:lnTo>
                  <a:lnTo>
                    <a:pt x="5905411" y="198671"/>
                  </a:lnTo>
                  <a:lnTo>
                    <a:pt x="5869453" y="170903"/>
                  </a:lnTo>
                  <a:lnTo>
                    <a:pt x="5832068" y="144968"/>
                  </a:lnTo>
                  <a:lnTo>
                    <a:pt x="5793323" y="120934"/>
                  </a:lnTo>
                  <a:lnTo>
                    <a:pt x="5753285" y="98868"/>
                  </a:lnTo>
                  <a:lnTo>
                    <a:pt x="5712022" y="78839"/>
                  </a:lnTo>
                  <a:lnTo>
                    <a:pt x="5669602" y="60912"/>
                  </a:lnTo>
                  <a:lnTo>
                    <a:pt x="5626094" y="45157"/>
                  </a:lnTo>
                  <a:lnTo>
                    <a:pt x="5581564" y="31640"/>
                  </a:lnTo>
                  <a:lnTo>
                    <a:pt x="5536080" y="20430"/>
                  </a:lnTo>
                  <a:lnTo>
                    <a:pt x="5489711" y="11593"/>
                  </a:lnTo>
                  <a:lnTo>
                    <a:pt x="5442523" y="5197"/>
                  </a:lnTo>
                  <a:lnTo>
                    <a:pt x="5394586" y="1310"/>
                  </a:lnTo>
                  <a:lnTo>
                    <a:pt x="5345965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75817" y="409143"/>
            <a:ext cx="461899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spc="25" dirty="0"/>
              <a:t>ANALYSIS</a:t>
            </a:r>
            <a:endParaRPr sz="7000"/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58945" y="0"/>
              <a:ext cx="5029054" cy="24521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44443" y="499872"/>
              <a:ext cx="1514855" cy="15148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5959" y="664591"/>
              <a:ext cx="10742040" cy="962240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87017" y="2480310"/>
              <a:ext cx="15715615" cy="923925"/>
            </a:xfrm>
            <a:custGeom>
              <a:avLst/>
              <a:gdLst/>
              <a:ahLst/>
              <a:cxnLst/>
              <a:rect l="l" t="t" r="r" b="b"/>
              <a:pathLst>
                <a:path w="15715615" h="923925">
                  <a:moveTo>
                    <a:pt x="15715488" y="0"/>
                  </a:moveTo>
                  <a:lnTo>
                    <a:pt x="0" y="0"/>
                  </a:lnTo>
                  <a:lnTo>
                    <a:pt x="0" y="923544"/>
                  </a:lnTo>
                  <a:lnTo>
                    <a:pt x="15715488" y="923544"/>
                  </a:lnTo>
                  <a:lnTo>
                    <a:pt x="157154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826322"/>
              <a:ext cx="6513278" cy="346067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87017" y="2480310"/>
            <a:ext cx="15715615" cy="923925"/>
          </a:xfrm>
          <a:prstGeom prst="rect">
            <a:avLst/>
          </a:prstGeom>
          <a:ln w="25400">
            <a:solidFill>
              <a:srgbClr val="4AACC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280"/>
              </a:lnSpc>
            </a:pPr>
            <a:r>
              <a:rPr sz="2000" b="1" spc="-85" dirty="0">
                <a:latin typeface="Arial"/>
                <a:cs typeface="Arial"/>
              </a:rPr>
              <a:t>As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65" dirty="0">
                <a:latin typeface="Arial"/>
                <a:cs typeface="Arial"/>
              </a:rPr>
              <a:t>per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40" dirty="0">
                <a:latin typeface="Arial"/>
                <a:cs typeface="Arial"/>
              </a:rPr>
              <a:t>our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20" dirty="0">
                <a:latin typeface="Arial"/>
                <a:cs typeface="Arial"/>
              </a:rPr>
              <a:t>survey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30" dirty="0">
                <a:latin typeface="Arial"/>
                <a:cs typeface="Arial"/>
              </a:rPr>
              <a:t>in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45" dirty="0">
                <a:latin typeface="Arial"/>
                <a:cs typeface="Arial"/>
              </a:rPr>
              <a:t>rural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areas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65" dirty="0">
                <a:latin typeface="Arial"/>
                <a:cs typeface="Arial"/>
              </a:rPr>
              <a:t>with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35" dirty="0">
                <a:solidFill>
                  <a:srgbClr val="FF0D5F"/>
                </a:solidFill>
                <a:latin typeface="Tahoma"/>
                <a:cs typeface="Tahoma"/>
              </a:rPr>
              <a:t>1000</a:t>
            </a:r>
            <a:r>
              <a:rPr sz="2000" b="1" spc="-165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000" b="1" spc="-55" dirty="0">
                <a:solidFill>
                  <a:srgbClr val="FF0D5F"/>
                </a:solidFill>
                <a:latin typeface="Tahoma"/>
                <a:cs typeface="Tahoma"/>
              </a:rPr>
              <a:t>females</a:t>
            </a:r>
            <a:r>
              <a:rPr sz="2000" b="1" spc="305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000" b="1" spc="105" dirty="0">
                <a:latin typeface="Arial"/>
                <a:cs typeface="Arial"/>
              </a:rPr>
              <a:t>-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114" dirty="0">
                <a:latin typeface="Arial"/>
                <a:cs typeface="Arial"/>
              </a:rPr>
              <a:t>80%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70" dirty="0">
                <a:latin typeface="Arial"/>
                <a:cs typeface="Arial"/>
              </a:rPr>
              <a:t>of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40" dirty="0">
                <a:latin typeface="Arial"/>
                <a:cs typeface="Arial"/>
              </a:rPr>
              <a:t>females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70" dirty="0">
                <a:latin typeface="Arial"/>
                <a:cs typeface="Arial"/>
              </a:rPr>
              <a:t>prefer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10" dirty="0">
                <a:latin typeface="Arial"/>
                <a:cs typeface="Arial"/>
              </a:rPr>
              <a:t>salon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services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95" dirty="0">
                <a:latin typeface="Arial"/>
                <a:cs typeface="Arial"/>
              </a:rPr>
              <a:t>at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45" dirty="0">
                <a:latin typeface="Arial"/>
                <a:cs typeface="Arial"/>
              </a:rPr>
              <a:t>home.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45" dirty="0">
                <a:latin typeface="Arial"/>
                <a:cs typeface="Arial"/>
              </a:rPr>
              <a:t>But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45" dirty="0">
                <a:latin typeface="Arial"/>
                <a:cs typeface="Arial"/>
              </a:rPr>
              <a:t>unable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100" dirty="0">
                <a:latin typeface="Arial"/>
                <a:cs typeface="Arial"/>
              </a:rPr>
              <a:t>to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40" dirty="0">
                <a:latin typeface="Arial"/>
                <a:cs typeface="Arial"/>
              </a:rPr>
              <a:t>get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85" dirty="0">
                <a:latin typeface="Arial"/>
                <a:cs typeface="Arial"/>
              </a:rPr>
              <a:t>the</a:t>
            </a:r>
            <a:endParaRPr sz="20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2000" b="1" spc="15" dirty="0">
                <a:latin typeface="Arial"/>
                <a:cs typeface="Arial"/>
              </a:rPr>
              <a:t>service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50" dirty="0">
                <a:latin typeface="Arial"/>
                <a:cs typeface="Arial"/>
              </a:rPr>
              <a:t>due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100" dirty="0">
                <a:latin typeface="Arial"/>
                <a:cs typeface="Arial"/>
              </a:rPr>
              <a:t>to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15" dirty="0">
                <a:latin typeface="Arial"/>
                <a:cs typeface="Arial"/>
              </a:rPr>
              <a:t>lack</a:t>
            </a:r>
            <a:r>
              <a:rPr sz="2000" b="1" spc="-95" dirty="0">
                <a:latin typeface="Arial"/>
                <a:cs typeface="Arial"/>
              </a:rPr>
              <a:t> </a:t>
            </a:r>
            <a:r>
              <a:rPr sz="2000" b="1" spc="70" dirty="0">
                <a:latin typeface="Arial"/>
                <a:cs typeface="Arial"/>
              </a:rPr>
              <a:t>of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50" dirty="0">
                <a:latin typeface="Arial"/>
                <a:cs typeface="Arial"/>
              </a:rPr>
              <a:t>availability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70" dirty="0">
                <a:latin typeface="Arial"/>
                <a:cs typeface="Arial"/>
              </a:rPr>
              <a:t>of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65" dirty="0">
                <a:latin typeface="Arial"/>
                <a:cs typeface="Arial"/>
              </a:rPr>
              <a:t>adequate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services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105" dirty="0">
                <a:latin typeface="Arial"/>
                <a:cs typeface="Arial"/>
              </a:rPr>
              <a:t>-</a:t>
            </a:r>
            <a:r>
              <a:rPr sz="2000" b="1" spc="-75" dirty="0">
                <a:latin typeface="Arial"/>
                <a:cs typeface="Arial"/>
              </a:rPr>
              <a:t> </a:t>
            </a:r>
            <a:r>
              <a:rPr sz="2000" b="1" spc="15" dirty="0">
                <a:latin typeface="Arial"/>
                <a:cs typeface="Arial"/>
              </a:rPr>
              <a:t>lack</a:t>
            </a:r>
            <a:r>
              <a:rPr sz="2000" b="1" spc="-100" dirty="0">
                <a:latin typeface="Arial"/>
                <a:cs typeface="Arial"/>
              </a:rPr>
              <a:t> </a:t>
            </a:r>
            <a:r>
              <a:rPr sz="2000" b="1" spc="70" dirty="0">
                <a:latin typeface="Arial"/>
                <a:cs typeface="Arial"/>
              </a:rPr>
              <a:t>of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80" dirty="0">
                <a:latin typeface="Arial"/>
                <a:cs typeface="Arial"/>
              </a:rPr>
              <a:t>time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45" dirty="0">
                <a:latin typeface="Arial"/>
                <a:cs typeface="Arial"/>
              </a:rPr>
              <a:t>and</a:t>
            </a:r>
            <a:r>
              <a:rPr sz="2000" b="1" spc="-85" dirty="0">
                <a:latin typeface="Arial"/>
                <a:cs typeface="Arial"/>
              </a:rPr>
              <a:t> </a:t>
            </a:r>
            <a:r>
              <a:rPr sz="2000" b="1" spc="45" dirty="0">
                <a:latin typeface="Arial"/>
                <a:cs typeface="Arial"/>
              </a:rPr>
              <a:t>restriction</a:t>
            </a:r>
            <a:r>
              <a:rPr sz="2000" b="1" spc="-110" dirty="0">
                <a:latin typeface="Arial"/>
                <a:cs typeface="Arial"/>
              </a:rPr>
              <a:t> </a:t>
            </a:r>
            <a:r>
              <a:rPr sz="2000" b="1" spc="70" dirty="0">
                <a:latin typeface="Arial"/>
                <a:cs typeface="Arial"/>
              </a:rPr>
              <a:t>of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going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100" dirty="0">
                <a:latin typeface="Arial"/>
                <a:cs typeface="Arial"/>
              </a:rPr>
              <a:t>to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5" dirty="0">
                <a:latin typeface="Arial"/>
                <a:cs typeface="Arial"/>
              </a:rPr>
              <a:t>salon.</a:t>
            </a:r>
            <a:r>
              <a:rPr sz="2000" b="1" spc="-80" dirty="0">
                <a:latin typeface="Arial"/>
                <a:cs typeface="Arial"/>
              </a:rPr>
              <a:t> </a:t>
            </a:r>
            <a:r>
              <a:rPr sz="2000" b="1" spc="-40" dirty="0">
                <a:solidFill>
                  <a:srgbClr val="FF0D5F"/>
                </a:solidFill>
                <a:latin typeface="Arial"/>
                <a:cs typeface="Arial"/>
              </a:rPr>
              <a:t>So</a:t>
            </a:r>
            <a:r>
              <a:rPr sz="2000" b="1" spc="-75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35" dirty="0">
                <a:solidFill>
                  <a:srgbClr val="FF0D5F"/>
                </a:solidFill>
                <a:latin typeface="Arial"/>
                <a:cs typeface="Arial"/>
              </a:rPr>
              <a:t>Ladyfair</a:t>
            </a:r>
            <a:r>
              <a:rPr sz="2000" b="1" spc="-90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105" dirty="0">
                <a:solidFill>
                  <a:srgbClr val="FF0D5F"/>
                </a:solidFill>
                <a:latin typeface="Arial"/>
                <a:cs typeface="Arial"/>
              </a:rPr>
              <a:t>-</a:t>
            </a:r>
            <a:r>
              <a:rPr sz="2000" b="1" spc="-75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40" dirty="0">
                <a:solidFill>
                  <a:srgbClr val="FF0D5F"/>
                </a:solidFill>
                <a:latin typeface="Arial"/>
                <a:cs typeface="Arial"/>
              </a:rPr>
              <a:t>online</a:t>
            </a:r>
            <a:endParaRPr sz="20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2000" b="1" spc="15" dirty="0">
                <a:solidFill>
                  <a:srgbClr val="FF0D5F"/>
                </a:solidFill>
                <a:latin typeface="Arial"/>
                <a:cs typeface="Arial"/>
              </a:rPr>
              <a:t>saloon</a:t>
            </a:r>
            <a:r>
              <a:rPr sz="2000" b="1" spc="-120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0D5F"/>
                </a:solidFill>
                <a:latin typeface="Arial"/>
                <a:cs typeface="Arial"/>
              </a:rPr>
              <a:t>services</a:t>
            </a:r>
            <a:r>
              <a:rPr sz="2000" b="1" spc="-95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-50" dirty="0">
                <a:solidFill>
                  <a:srgbClr val="FF0D5F"/>
                </a:solidFill>
                <a:latin typeface="Arial"/>
                <a:cs typeface="Arial"/>
              </a:rPr>
              <a:t>is</a:t>
            </a:r>
            <a:r>
              <a:rPr sz="2000" b="1" spc="-100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FF0D5F"/>
                </a:solidFill>
                <a:latin typeface="Arial"/>
                <a:cs typeface="Arial"/>
              </a:rPr>
              <a:t>going</a:t>
            </a:r>
            <a:r>
              <a:rPr sz="2000" b="1" spc="-80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100" dirty="0">
                <a:solidFill>
                  <a:srgbClr val="FF0D5F"/>
                </a:solidFill>
                <a:latin typeface="Arial"/>
                <a:cs typeface="Arial"/>
              </a:rPr>
              <a:t>to</a:t>
            </a:r>
            <a:r>
              <a:rPr sz="2000" b="1" spc="-95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60" dirty="0">
                <a:solidFill>
                  <a:srgbClr val="FF0D5F"/>
                </a:solidFill>
                <a:latin typeface="Arial"/>
                <a:cs typeface="Arial"/>
              </a:rPr>
              <a:t>cater</a:t>
            </a:r>
            <a:r>
              <a:rPr sz="2000" b="1" spc="-70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50" dirty="0">
                <a:solidFill>
                  <a:srgbClr val="FF0D5F"/>
                </a:solidFill>
                <a:latin typeface="Arial"/>
                <a:cs typeface="Arial"/>
              </a:rPr>
              <a:t>all</a:t>
            </a:r>
            <a:r>
              <a:rPr sz="2000" b="1" spc="-75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40" dirty="0">
                <a:solidFill>
                  <a:srgbClr val="FF0D5F"/>
                </a:solidFill>
                <a:latin typeface="Arial"/>
                <a:cs typeface="Arial"/>
              </a:rPr>
              <a:t>these</a:t>
            </a:r>
            <a:r>
              <a:rPr sz="2000" b="1" spc="-100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-45" dirty="0">
                <a:solidFill>
                  <a:srgbClr val="FF0D5F"/>
                </a:solidFill>
                <a:latin typeface="Arial"/>
                <a:cs typeface="Arial"/>
              </a:rPr>
              <a:t>issues</a:t>
            </a:r>
            <a:r>
              <a:rPr sz="2000" b="1" spc="-95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30" dirty="0">
                <a:solidFill>
                  <a:srgbClr val="FF0D5F"/>
                </a:solidFill>
                <a:latin typeface="Arial"/>
                <a:cs typeface="Arial"/>
              </a:rPr>
              <a:t>in</a:t>
            </a:r>
            <a:r>
              <a:rPr sz="2000" b="1" spc="-140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50" dirty="0">
                <a:solidFill>
                  <a:srgbClr val="FF0D5F"/>
                </a:solidFill>
                <a:latin typeface="Arial"/>
                <a:cs typeface="Arial"/>
              </a:rPr>
              <a:t>rural</a:t>
            </a:r>
            <a:r>
              <a:rPr sz="2000" b="1" spc="-70" dirty="0">
                <a:solidFill>
                  <a:srgbClr val="FF0D5F"/>
                </a:solidFill>
                <a:latin typeface="Arial"/>
                <a:cs typeface="Arial"/>
              </a:rPr>
              <a:t> </a:t>
            </a:r>
            <a:r>
              <a:rPr sz="2000" b="1" spc="10" dirty="0">
                <a:solidFill>
                  <a:srgbClr val="FF0D5F"/>
                </a:solidFill>
                <a:latin typeface="Arial"/>
                <a:cs typeface="Arial"/>
              </a:rPr>
              <a:t>areas.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82582" y="4183356"/>
            <a:ext cx="2233504" cy="217250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651761" y="4588891"/>
            <a:ext cx="1297940" cy="1183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456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TIER</a:t>
            </a:r>
            <a:r>
              <a:rPr sz="4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4000">
              <a:latin typeface="Calibri"/>
              <a:cs typeface="Calibri"/>
            </a:endParaRPr>
          </a:p>
          <a:p>
            <a:pPr algn="ctr">
              <a:lnSpc>
                <a:spcPts val="4560"/>
              </a:lnSpc>
            </a:pP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City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38319" y="4166582"/>
            <a:ext cx="2122218" cy="2189291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582158" y="4644644"/>
            <a:ext cx="1038225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0815">
              <a:lnSpc>
                <a:spcPts val="4105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200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ts val="4105"/>
              </a:lnSpc>
            </a:pP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Cities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07195" y="6758940"/>
            <a:ext cx="3070098" cy="270738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9298940" y="7047992"/>
            <a:ext cx="2089785" cy="198818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indent="-1270" algn="ctr">
              <a:lnSpc>
                <a:spcPct val="90000"/>
              </a:lnSpc>
              <a:spcBef>
                <a:spcPts val="430"/>
              </a:spcBef>
            </a:pP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No of Service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Revenue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800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INR 1000</a:t>
            </a:r>
            <a:r>
              <a:rPr sz="2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per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day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r>
              <a:rPr sz="2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= INR </a:t>
            </a:r>
            <a:r>
              <a:rPr sz="2800" spc="-6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50000/day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383915" y="4175759"/>
            <a:ext cx="7463155" cy="2266950"/>
            <a:chOff x="3383915" y="4175759"/>
            <a:chExt cx="7463155" cy="2266950"/>
          </a:xfrm>
        </p:grpSpPr>
        <p:sp>
          <p:nvSpPr>
            <p:cNvPr id="20" name="object 20"/>
            <p:cNvSpPr/>
            <p:nvPr/>
          </p:nvSpPr>
          <p:spPr>
            <a:xfrm>
              <a:off x="3383915" y="5177535"/>
              <a:ext cx="5361305" cy="125095"/>
            </a:xfrm>
            <a:custGeom>
              <a:avLst/>
              <a:gdLst/>
              <a:ahLst/>
              <a:cxnLst/>
              <a:rect l="l" t="t" r="r" b="b"/>
              <a:pathLst>
                <a:path w="5361305" h="125095">
                  <a:moveTo>
                    <a:pt x="1690497" y="56642"/>
                  </a:moveTo>
                  <a:lnTo>
                    <a:pt x="1652993" y="38100"/>
                  </a:lnTo>
                  <a:lnTo>
                    <a:pt x="1575943" y="0"/>
                  </a:lnTo>
                  <a:lnTo>
                    <a:pt x="1576108" y="38201"/>
                  </a:lnTo>
                  <a:lnTo>
                    <a:pt x="0" y="45720"/>
                  </a:lnTo>
                  <a:lnTo>
                    <a:pt x="254" y="83820"/>
                  </a:lnTo>
                  <a:lnTo>
                    <a:pt x="1576273" y="76301"/>
                  </a:lnTo>
                  <a:lnTo>
                    <a:pt x="1576451" y="114300"/>
                  </a:lnTo>
                  <a:lnTo>
                    <a:pt x="1690497" y="56642"/>
                  </a:lnTo>
                  <a:close/>
                </a:path>
                <a:path w="5361305" h="125095">
                  <a:moveTo>
                    <a:pt x="5323510" y="86741"/>
                  </a:moveTo>
                  <a:lnTo>
                    <a:pt x="5265420" y="86741"/>
                  </a:lnTo>
                  <a:lnTo>
                    <a:pt x="5246408" y="86741"/>
                  </a:lnTo>
                  <a:lnTo>
                    <a:pt x="5246116" y="124714"/>
                  </a:lnTo>
                  <a:lnTo>
                    <a:pt x="5323510" y="86741"/>
                  </a:lnTo>
                  <a:close/>
                </a:path>
                <a:path w="5361305" h="125095">
                  <a:moveTo>
                    <a:pt x="5360797" y="68453"/>
                  </a:moveTo>
                  <a:lnTo>
                    <a:pt x="5247005" y="10414"/>
                  </a:lnTo>
                  <a:lnTo>
                    <a:pt x="5246700" y="48514"/>
                  </a:lnTo>
                  <a:lnTo>
                    <a:pt x="3744722" y="37592"/>
                  </a:lnTo>
                  <a:lnTo>
                    <a:pt x="3744468" y="75692"/>
                  </a:lnTo>
                  <a:lnTo>
                    <a:pt x="5246408" y="86614"/>
                  </a:lnTo>
                  <a:lnTo>
                    <a:pt x="5265420" y="86741"/>
                  </a:lnTo>
                  <a:lnTo>
                    <a:pt x="5323789" y="86614"/>
                  </a:lnTo>
                  <a:lnTo>
                    <a:pt x="5360797" y="68453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95944" y="4175759"/>
              <a:ext cx="2151126" cy="226695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9127363" y="4281296"/>
            <a:ext cx="1291590" cy="1831339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indent="-1905" algn="ctr">
              <a:lnSpc>
                <a:spcPct val="90000"/>
              </a:lnSpc>
              <a:spcBef>
                <a:spcPts val="484"/>
              </a:spcBef>
              <a:tabLst>
                <a:tab pos="719455" algn="l"/>
              </a:tabLst>
            </a:pPr>
            <a:r>
              <a:rPr sz="3200" spc="-40" dirty="0">
                <a:solidFill>
                  <a:srgbClr val="FFFFFF"/>
                </a:solidFill>
                <a:latin typeface="Calibri"/>
                <a:cs typeface="Calibri"/>
              </a:rPr>
              <a:t>Avg </a:t>
            </a:r>
            <a:r>
              <a:rPr sz="3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6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opu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t  ion	– 2 </a:t>
            </a:r>
            <a:r>
              <a:rPr sz="3200" spc="-7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lakhs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0801222" y="4236720"/>
            <a:ext cx="3697604" cy="2061210"/>
            <a:chOff x="10801222" y="4236720"/>
            <a:chExt cx="3697604" cy="2061210"/>
          </a:xfrm>
        </p:grpSpPr>
        <p:sp>
          <p:nvSpPr>
            <p:cNvPr id="24" name="object 24"/>
            <p:cNvSpPr/>
            <p:nvPr/>
          </p:nvSpPr>
          <p:spPr>
            <a:xfrm>
              <a:off x="10801222" y="5185029"/>
              <a:ext cx="1597025" cy="114300"/>
            </a:xfrm>
            <a:custGeom>
              <a:avLst/>
              <a:gdLst/>
              <a:ahLst/>
              <a:cxnLst/>
              <a:rect l="l" t="t" r="r" b="b"/>
              <a:pathLst>
                <a:path w="1597025" h="114300">
                  <a:moveTo>
                    <a:pt x="1558844" y="38100"/>
                  </a:moveTo>
                  <a:lnTo>
                    <a:pt x="1501140" y="38100"/>
                  </a:lnTo>
                  <a:lnTo>
                    <a:pt x="1501267" y="76200"/>
                  </a:lnTo>
                  <a:lnTo>
                    <a:pt x="1482217" y="76266"/>
                  </a:lnTo>
                  <a:lnTo>
                    <a:pt x="1482344" y="114300"/>
                  </a:lnTo>
                  <a:lnTo>
                    <a:pt x="1596517" y="56769"/>
                  </a:lnTo>
                  <a:lnTo>
                    <a:pt x="1558844" y="38100"/>
                  </a:lnTo>
                  <a:close/>
                </a:path>
                <a:path w="1597025" h="114300">
                  <a:moveTo>
                    <a:pt x="1482090" y="38166"/>
                  </a:moveTo>
                  <a:lnTo>
                    <a:pt x="0" y="43307"/>
                  </a:lnTo>
                  <a:lnTo>
                    <a:pt x="253" y="81407"/>
                  </a:lnTo>
                  <a:lnTo>
                    <a:pt x="1482217" y="76266"/>
                  </a:lnTo>
                  <a:lnTo>
                    <a:pt x="1482090" y="38166"/>
                  </a:lnTo>
                  <a:close/>
                </a:path>
                <a:path w="1597025" h="114300">
                  <a:moveTo>
                    <a:pt x="1501140" y="38100"/>
                  </a:moveTo>
                  <a:lnTo>
                    <a:pt x="1482090" y="38166"/>
                  </a:lnTo>
                  <a:lnTo>
                    <a:pt x="1482217" y="76266"/>
                  </a:lnTo>
                  <a:lnTo>
                    <a:pt x="1501267" y="76200"/>
                  </a:lnTo>
                  <a:lnTo>
                    <a:pt x="1501140" y="38100"/>
                  </a:lnTo>
                  <a:close/>
                </a:path>
                <a:path w="1597025" h="114300">
                  <a:moveTo>
                    <a:pt x="1481962" y="0"/>
                  </a:moveTo>
                  <a:lnTo>
                    <a:pt x="1482090" y="38166"/>
                  </a:lnTo>
                  <a:lnTo>
                    <a:pt x="1558844" y="38100"/>
                  </a:lnTo>
                  <a:lnTo>
                    <a:pt x="1481962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47447" y="4236720"/>
              <a:ext cx="2151125" cy="2061210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12804393" y="4513579"/>
            <a:ext cx="1242695" cy="1379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35"/>
              </a:lnSpc>
              <a:spcBef>
                <a:spcPts val="100"/>
              </a:spcBef>
            </a:pP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LADYFAIR</a:t>
            </a:r>
            <a:endParaRPr sz="2400">
              <a:latin typeface="Calibri"/>
              <a:cs typeface="Calibri"/>
            </a:endParaRPr>
          </a:p>
          <a:p>
            <a:pPr marL="47625" marR="40005" indent="-1270" algn="ctr">
              <a:lnSpc>
                <a:spcPts val="2590"/>
              </a:lnSpc>
              <a:spcBef>
                <a:spcPts val="185"/>
              </a:spcBef>
              <a:tabLst>
                <a:tab pos="1101090" algn="l"/>
              </a:tabLst>
            </a:pPr>
            <a:r>
              <a:rPr sz="2400" b="1" spc="-40" dirty="0">
                <a:solidFill>
                  <a:srgbClr val="FFFFFF"/>
                </a:solidFill>
                <a:latin typeface="Calibri"/>
                <a:cs typeface="Calibri"/>
              </a:rPr>
              <a:t>Targeted </a:t>
            </a:r>
            <a:r>
              <a:rPr sz="2400" b="1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ale	- 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50000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774691" y="6250685"/>
            <a:ext cx="2631440" cy="3206750"/>
            <a:chOff x="4774691" y="6250685"/>
            <a:chExt cx="2631440" cy="3206750"/>
          </a:xfrm>
        </p:grpSpPr>
        <p:sp>
          <p:nvSpPr>
            <p:cNvPr id="28" name="object 28"/>
            <p:cNvSpPr/>
            <p:nvPr/>
          </p:nvSpPr>
          <p:spPr>
            <a:xfrm>
              <a:off x="5990843" y="6250685"/>
              <a:ext cx="114300" cy="622300"/>
            </a:xfrm>
            <a:custGeom>
              <a:avLst/>
              <a:gdLst/>
              <a:ahLst/>
              <a:cxnLst/>
              <a:rect l="l" t="t" r="r" b="b"/>
              <a:pathLst>
                <a:path w="114300" h="622300">
                  <a:moveTo>
                    <a:pt x="38100" y="507873"/>
                  </a:moveTo>
                  <a:lnTo>
                    <a:pt x="0" y="507873"/>
                  </a:lnTo>
                  <a:lnTo>
                    <a:pt x="57150" y="622173"/>
                  </a:lnTo>
                  <a:lnTo>
                    <a:pt x="104775" y="526923"/>
                  </a:lnTo>
                  <a:lnTo>
                    <a:pt x="38100" y="526923"/>
                  </a:lnTo>
                  <a:lnTo>
                    <a:pt x="38100" y="507873"/>
                  </a:lnTo>
                  <a:close/>
                </a:path>
                <a:path w="114300" h="622300">
                  <a:moveTo>
                    <a:pt x="76200" y="0"/>
                  </a:moveTo>
                  <a:lnTo>
                    <a:pt x="38100" y="0"/>
                  </a:lnTo>
                  <a:lnTo>
                    <a:pt x="38100" y="526923"/>
                  </a:lnTo>
                  <a:lnTo>
                    <a:pt x="76200" y="526923"/>
                  </a:lnTo>
                  <a:lnTo>
                    <a:pt x="76200" y="0"/>
                  </a:lnTo>
                  <a:close/>
                </a:path>
                <a:path w="114300" h="622300">
                  <a:moveTo>
                    <a:pt x="114300" y="507873"/>
                  </a:moveTo>
                  <a:lnTo>
                    <a:pt x="76200" y="507873"/>
                  </a:lnTo>
                  <a:lnTo>
                    <a:pt x="76200" y="526923"/>
                  </a:lnTo>
                  <a:lnTo>
                    <a:pt x="104775" y="526923"/>
                  </a:lnTo>
                  <a:lnTo>
                    <a:pt x="114300" y="507873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74691" y="6903719"/>
              <a:ext cx="2631186" cy="2553461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367020" y="7039102"/>
            <a:ext cx="1449705" cy="205613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635" algn="ctr">
              <a:lnSpc>
                <a:spcPts val="3890"/>
              </a:lnSpc>
              <a:spcBef>
                <a:spcPts val="585"/>
              </a:spcBef>
            </a:pPr>
            <a:r>
              <a:rPr sz="3600" spc="-70" dirty="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sz="36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aptu</a:t>
            </a:r>
            <a:r>
              <a:rPr sz="36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ts val="3829"/>
              </a:lnSpc>
            </a:pPr>
            <a:r>
              <a:rPr sz="3600" spc="-5" dirty="0">
                <a:solidFill>
                  <a:srgbClr val="FFFFFF"/>
                </a:solidFill>
                <a:latin typeface="Calibri"/>
                <a:cs typeface="Calibri"/>
              </a:rPr>
              <a:t>Cities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636636" y="7220711"/>
            <a:ext cx="10070465" cy="1771650"/>
            <a:chOff x="7636636" y="7220711"/>
            <a:chExt cx="10070465" cy="1771650"/>
          </a:xfrm>
        </p:grpSpPr>
        <p:sp>
          <p:nvSpPr>
            <p:cNvPr id="32" name="object 32"/>
            <p:cNvSpPr/>
            <p:nvPr/>
          </p:nvSpPr>
          <p:spPr>
            <a:xfrm>
              <a:off x="7649336" y="7672450"/>
              <a:ext cx="875665" cy="957580"/>
            </a:xfrm>
            <a:custGeom>
              <a:avLst/>
              <a:gdLst/>
              <a:ahLst/>
              <a:cxnLst/>
              <a:rect l="l" t="t" r="r" b="b"/>
              <a:pathLst>
                <a:path w="875665" h="957579">
                  <a:moveTo>
                    <a:pt x="651002" y="0"/>
                  </a:moveTo>
                  <a:lnTo>
                    <a:pt x="437769" y="251079"/>
                  </a:lnTo>
                  <a:lnTo>
                    <a:pt x="224536" y="0"/>
                  </a:lnTo>
                  <a:lnTo>
                    <a:pt x="0" y="190754"/>
                  </a:lnTo>
                  <a:lnTo>
                    <a:pt x="244475" y="478663"/>
                  </a:lnTo>
                  <a:lnTo>
                    <a:pt x="0" y="766572"/>
                  </a:lnTo>
                  <a:lnTo>
                    <a:pt x="224536" y="957326"/>
                  </a:lnTo>
                  <a:lnTo>
                    <a:pt x="437769" y="706247"/>
                  </a:lnTo>
                  <a:lnTo>
                    <a:pt x="651002" y="957326"/>
                  </a:lnTo>
                  <a:lnTo>
                    <a:pt x="875538" y="766572"/>
                  </a:lnTo>
                  <a:lnTo>
                    <a:pt x="631063" y="478663"/>
                  </a:lnTo>
                  <a:lnTo>
                    <a:pt x="875538" y="190754"/>
                  </a:lnTo>
                  <a:lnTo>
                    <a:pt x="65100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649336" y="7672450"/>
              <a:ext cx="875665" cy="957580"/>
            </a:xfrm>
            <a:custGeom>
              <a:avLst/>
              <a:gdLst/>
              <a:ahLst/>
              <a:cxnLst/>
              <a:rect l="l" t="t" r="r" b="b"/>
              <a:pathLst>
                <a:path w="875665" h="957579">
                  <a:moveTo>
                    <a:pt x="0" y="190754"/>
                  </a:moveTo>
                  <a:lnTo>
                    <a:pt x="224536" y="0"/>
                  </a:lnTo>
                  <a:lnTo>
                    <a:pt x="437769" y="251079"/>
                  </a:lnTo>
                  <a:lnTo>
                    <a:pt x="651002" y="0"/>
                  </a:lnTo>
                  <a:lnTo>
                    <a:pt x="875538" y="190754"/>
                  </a:lnTo>
                  <a:lnTo>
                    <a:pt x="631063" y="478663"/>
                  </a:lnTo>
                  <a:lnTo>
                    <a:pt x="875538" y="766572"/>
                  </a:lnTo>
                  <a:lnTo>
                    <a:pt x="651002" y="957326"/>
                  </a:lnTo>
                  <a:lnTo>
                    <a:pt x="437769" y="706247"/>
                  </a:lnTo>
                  <a:lnTo>
                    <a:pt x="224536" y="957326"/>
                  </a:lnTo>
                  <a:lnTo>
                    <a:pt x="0" y="766572"/>
                  </a:lnTo>
                  <a:lnTo>
                    <a:pt x="244475" y="478663"/>
                  </a:lnTo>
                  <a:lnTo>
                    <a:pt x="0" y="190754"/>
                  </a:lnTo>
                  <a:close/>
                </a:path>
              </a:pathLst>
            </a:custGeom>
            <a:ln w="254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969240" y="7220711"/>
              <a:ext cx="4737354" cy="1771650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3310996" y="7352156"/>
            <a:ext cx="4056379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54710">
              <a:lnSpc>
                <a:spcPct val="100000"/>
              </a:lnSpc>
              <a:spcBef>
                <a:spcPts val="95"/>
              </a:spcBef>
            </a:pPr>
            <a:r>
              <a:rPr sz="4000" spc="-235" dirty="0">
                <a:latin typeface="Microsoft Sans Serif"/>
                <a:cs typeface="Microsoft Sans Serif"/>
              </a:rPr>
              <a:t>Revenue</a:t>
            </a:r>
            <a:r>
              <a:rPr sz="4000" spc="1420" dirty="0">
                <a:latin typeface="Microsoft Sans Serif"/>
                <a:cs typeface="Microsoft Sans Serif"/>
              </a:rPr>
              <a:t> </a:t>
            </a:r>
            <a:r>
              <a:rPr sz="4000" spc="325" dirty="0">
                <a:latin typeface="Microsoft Sans Serif"/>
                <a:cs typeface="Microsoft Sans Serif"/>
              </a:rPr>
              <a:t>= </a:t>
            </a:r>
            <a:r>
              <a:rPr sz="4000" spc="330" dirty="0">
                <a:latin typeface="Microsoft Sans Serif"/>
                <a:cs typeface="Microsoft Sans Serif"/>
              </a:rPr>
              <a:t> </a:t>
            </a:r>
            <a:r>
              <a:rPr sz="4000" spc="-355" dirty="0">
                <a:latin typeface="Microsoft Sans Serif"/>
                <a:cs typeface="Microsoft Sans Serif"/>
              </a:rPr>
              <a:t>INR</a:t>
            </a:r>
            <a:r>
              <a:rPr sz="4000" spc="125" dirty="0">
                <a:latin typeface="Microsoft Sans Serif"/>
                <a:cs typeface="Microsoft Sans Serif"/>
              </a:rPr>
              <a:t> </a:t>
            </a:r>
            <a:r>
              <a:rPr sz="4000" spc="185" dirty="0">
                <a:latin typeface="Microsoft Sans Serif"/>
                <a:cs typeface="Microsoft Sans Serif"/>
              </a:rPr>
              <a:t>50</a:t>
            </a:r>
            <a:r>
              <a:rPr sz="4000" spc="135" dirty="0">
                <a:latin typeface="Microsoft Sans Serif"/>
                <a:cs typeface="Microsoft Sans Serif"/>
              </a:rPr>
              <a:t> </a:t>
            </a:r>
            <a:r>
              <a:rPr sz="4000" spc="-130" dirty="0">
                <a:latin typeface="Microsoft Sans Serif"/>
                <a:cs typeface="Microsoft Sans Serif"/>
              </a:rPr>
              <a:t>lakhs</a:t>
            </a:r>
            <a:r>
              <a:rPr sz="4000" spc="135" dirty="0">
                <a:latin typeface="Microsoft Sans Serif"/>
                <a:cs typeface="Microsoft Sans Serif"/>
              </a:rPr>
              <a:t> </a:t>
            </a:r>
            <a:r>
              <a:rPr sz="4000" spc="345" dirty="0">
                <a:latin typeface="Microsoft Sans Serif"/>
                <a:cs typeface="Microsoft Sans Serif"/>
              </a:rPr>
              <a:t>/</a:t>
            </a:r>
            <a:r>
              <a:rPr sz="4000" spc="125" dirty="0">
                <a:latin typeface="Microsoft Sans Serif"/>
                <a:cs typeface="Microsoft Sans Serif"/>
              </a:rPr>
              <a:t> </a:t>
            </a:r>
            <a:r>
              <a:rPr sz="4000" spc="-140" dirty="0">
                <a:latin typeface="Microsoft Sans Serif"/>
                <a:cs typeface="Microsoft Sans Serif"/>
              </a:rPr>
              <a:t>day</a:t>
            </a:r>
            <a:endParaRPr sz="4000">
              <a:latin typeface="Microsoft Sans Serif"/>
              <a:cs typeface="Microsoft Sans Serif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1983084" y="7800467"/>
            <a:ext cx="843280" cy="448309"/>
            <a:chOff x="11983084" y="7800467"/>
            <a:chExt cx="843280" cy="448309"/>
          </a:xfrm>
        </p:grpSpPr>
        <p:sp>
          <p:nvSpPr>
            <p:cNvPr id="37" name="object 37"/>
            <p:cNvSpPr/>
            <p:nvPr/>
          </p:nvSpPr>
          <p:spPr>
            <a:xfrm>
              <a:off x="11995785" y="7813167"/>
              <a:ext cx="817880" cy="422909"/>
            </a:xfrm>
            <a:custGeom>
              <a:avLst/>
              <a:gdLst/>
              <a:ahLst/>
              <a:cxnLst/>
              <a:rect l="l" t="t" r="r" b="b"/>
              <a:pathLst>
                <a:path w="817879" h="422909">
                  <a:moveTo>
                    <a:pt x="817626" y="253746"/>
                  </a:moveTo>
                  <a:lnTo>
                    <a:pt x="0" y="253746"/>
                  </a:lnTo>
                  <a:lnTo>
                    <a:pt x="0" y="422910"/>
                  </a:lnTo>
                  <a:lnTo>
                    <a:pt x="817626" y="422910"/>
                  </a:lnTo>
                  <a:lnTo>
                    <a:pt x="817626" y="253746"/>
                  </a:lnTo>
                  <a:close/>
                </a:path>
                <a:path w="817879" h="422909">
                  <a:moveTo>
                    <a:pt x="817626" y="0"/>
                  </a:moveTo>
                  <a:lnTo>
                    <a:pt x="0" y="0"/>
                  </a:lnTo>
                  <a:lnTo>
                    <a:pt x="0" y="169164"/>
                  </a:lnTo>
                  <a:lnTo>
                    <a:pt x="817626" y="169164"/>
                  </a:lnTo>
                  <a:lnTo>
                    <a:pt x="81762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995784" y="7813167"/>
              <a:ext cx="817880" cy="422909"/>
            </a:xfrm>
            <a:custGeom>
              <a:avLst/>
              <a:gdLst/>
              <a:ahLst/>
              <a:cxnLst/>
              <a:rect l="l" t="t" r="r" b="b"/>
              <a:pathLst>
                <a:path w="817879" h="422909">
                  <a:moveTo>
                    <a:pt x="0" y="0"/>
                  </a:moveTo>
                  <a:lnTo>
                    <a:pt x="817626" y="0"/>
                  </a:lnTo>
                  <a:lnTo>
                    <a:pt x="817626" y="169163"/>
                  </a:lnTo>
                  <a:lnTo>
                    <a:pt x="0" y="169163"/>
                  </a:lnTo>
                  <a:lnTo>
                    <a:pt x="0" y="0"/>
                  </a:lnTo>
                  <a:close/>
                </a:path>
                <a:path w="817879" h="422909">
                  <a:moveTo>
                    <a:pt x="0" y="253745"/>
                  </a:moveTo>
                  <a:lnTo>
                    <a:pt x="817626" y="253745"/>
                  </a:lnTo>
                  <a:lnTo>
                    <a:pt x="817626" y="422909"/>
                  </a:lnTo>
                  <a:lnTo>
                    <a:pt x="0" y="422909"/>
                  </a:lnTo>
                  <a:lnTo>
                    <a:pt x="0" y="253745"/>
                  </a:lnTo>
                  <a:close/>
                </a:path>
              </a:pathLst>
            </a:custGeom>
            <a:ln w="25400">
              <a:solidFill>
                <a:srgbClr val="1C334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7861" y="158988"/>
            <a:ext cx="6233160" cy="2822575"/>
            <a:chOff x="357861" y="158988"/>
            <a:chExt cx="6233160" cy="2822575"/>
          </a:xfrm>
        </p:grpSpPr>
        <p:sp>
          <p:nvSpPr>
            <p:cNvPr id="3" name="object 3"/>
            <p:cNvSpPr/>
            <p:nvPr/>
          </p:nvSpPr>
          <p:spPr>
            <a:xfrm>
              <a:off x="357861" y="2175829"/>
              <a:ext cx="807085" cy="805815"/>
            </a:xfrm>
            <a:custGeom>
              <a:avLst/>
              <a:gdLst/>
              <a:ahLst/>
              <a:cxnLst/>
              <a:rect l="l" t="t" r="r" b="b"/>
              <a:pathLst>
                <a:path w="807085" h="805814">
                  <a:moveTo>
                    <a:pt x="806578" y="0"/>
                  </a:moveTo>
                  <a:lnTo>
                    <a:pt x="0" y="0"/>
                  </a:lnTo>
                  <a:lnTo>
                    <a:pt x="806578" y="805733"/>
                  </a:lnTo>
                  <a:lnTo>
                    <a:pt x="806578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7861" y="158988"/>
              <a:ext cx="6233160" cy="2125345"/>
            </a:xfrm>
            <a:custGeom>
              <a:avLst/>
              <a:gdLst/>
              <a:ahLst/>
              <a:cxnLst/>
              <a:rect l="l" t="t" r="r" b="b"/>
              <a:pathLst>
                <a:path w="6233159" h="2125345">
                  <a:moveTo>
                    <a:pt x="5345965" y="0"/>
                  </a:moveTo>
                  <a:lnTo>
                    <a:pt x="713979" y="0"/>
                  </a:lnTo>
                  <a:lnTo>
                    <a:pt x="665094" y="1645"/>
                  </a:lnTo>
                  <a:lnTo>
                    <a:pt x="617093" y="6511"/>
                  </a:lnTo>
                  <a:lnTo>
                    <a:pt x="570083" y="14490"/>
                  </a:lnTo>
                  <a:lnTo>
                    <a:pt x="524170" y="25478"/>
                  </a:lnTo>
                  <a:lnTo>
                    <a:pt x="479461" y="39367"/>
                  </a:lnTo>
                  <a:lnTo>
                    <a:pt x="436061" y="56051"/>
                  </a:lnTo>
                  <a:lnTo>
                    <a:pt x="394076" y="75424"/>
                  </a:lnTo>
                  <a:lnTo>
                    <a:pt x="353614" y="97380"/>
                  </a:lnTo>
                  <a:lnTo>
                    <a:pt x="314781" y="121813"/>
                  </a:lnTo>
                  <a:lnTo>
                    <a:pt x="277682" y="148616"/>
                  </a:lnTo>
                  <a:lnTo>
                    <a:pt x="242424" y="177683"/>
                  </a:lnTo>
                  <a:lnTo>
                    <a:pt x="209114" y="208908"/>
                  </a:lnTo>
                  <a:lnTo>
                    <a:pt x="177858" y="242184"/>
                  </a:lnTo>
                  <a:lnTo>
                    <a:pt x="148762" y="277406"/>
                  </a:lnTo>
                  <a:lnTo>
                    <a:pt x="121933" y="314467"/>
                  </a:lnTo>
                  <a:lnTo>
                    <a:pt x="97476" y="353261"/>
                  </a:lnTo>
                  <a:lnTo>
                    <a:pt x="75498" y="393682"/>
                  </a:lnTo>
                  <a:lnTo>
                    <a:pt x="56106" y="435623"/>
                  </a:lnTo>
                  <a:lnTo>
                    <a:pt x="39405" y="478978"/>
                  </a:lnTo>
                  <a:lnTo>
                    <a:pt x="25503" y="523641"/>
                  </a:lnTo>
                  <a:lnTo>
                    <a:pt x="14505" y="569506"/>
                  </a:lnTo>
                  <a:lnTo>
                    <a:pt x="6517" y="616466"/>
                  </a:lnTo>
                  <a:lnTo>
                    <a:pt x="1647" y="664416"/>
                  </a:lnTo>
                  <a:lnTo>
                    <a:pt x="0" y="713248"/>
                  </a:lnTo>
                  <a:lnTo>
                    <a:pt x="0" y="2004049"/>
                  </a:lnTo>
                  <a:lnTo>
                    <a:pt x="9524" y="2051173"/>
                  </a:lnTo>
                  <a:lnTo>
                    <a:pt x="35497" y="2089661"/>
                  </a:lnTo>
                  <a:lnTo>
                    <a:pt x="74022" y="2115614"/>
                  </a:lnTo>
                  <a:lnTo>
                    <a:pt x="121200" y="2125132"/>
                  </a:lnTo>
                  <a:lnTo>
                    <a:pt x="5345965" y="2125132"/>
                  </a:lnTo>
                  <a:lnTo>
                    <a:pt x="5394586" y="2123821"/>
                  </a:lnTo>
                  <a:lnTo>
                    <a:pt x="5442523" y="2119934"/>
                  </a:lnTo>
                  <a:lnTo>
                    <a:pt x="5489711" y="2113538"/>
                  </a:lnTo>
                  <a:lnTo>
                    <a:pt x="5536080" y="2104701"/>
                  </a:lnTo>
                  <a:lnTo>
                    <a:pt x="5581564" y="2093491"/>
                  </a:lnTo>
                  <a:lnTo>
                    <a:pt x="5626094" y="2079974"/>
                  </a:lnTo>
                  <a:lnTo>
                    <a:pt x="5669602" y="2064219"/>
                  </a:lnTo>
                  <a:lnTo>
                    <a:pt x="5712022" y="2046293"/>
                  </a:lnTo>
                  <a:lnTo>
                    <a:pt x="5753285" y="2026263"/>
                  </a:lnTo>
                  <a:lnTo>
                    <a:pt x="5793323" y="2004197"/>
                  </a:lnTo>
                  <a:lnTo>
                    <a:pt x="5832068" y="1980163"/>
                  </a:lnTo>
                  <a:lnTo>
                    <a:pt x="5869453" y="1954228"/>
                  </a:lnTo>
                  <a:lnTo>
                    <a:pt x="5905411" y="1926460"/>
                  </a:lnTo>
                  <a:lnTo>
                    <a:pt x="5939872" y="1896927"/>
                  </a:lnTo>
                  <a:lnTo>
                    <a:pt x="5972770" y="1865695"/>
                  </a:lnTo>
                  <a:lnTo>
                    <a:pt x="6004037" y="1832832"/>
                  </a:lnTo>
                  <a:lnTo>
                    <a:pt x="6033605" y="1798407"/>
                  </a:lnTo>
                  <a:lnTo>
                    <a:pt x="6061406" y="1762486"/>
                  </a:lnTo>
                  <a:lnTo>
                    <a:pt x="6087372" y="1725137"/>
                  </a:lnTo>
                  <a:lnTo>
                    <a:pt x="6111436" y="1686427"/>
                  </a:lnTo>
                  <a:lnTo>
                    <a:pt x="6133530" y="1646425"/>
                  </a:lnTo>
                  <a:lnTo>
                    <a:pt x="6153585" y="1605198"/>
                  </a:lnTo>
                  <a:lnTo>
                    <a:pt x="6171536" y="1562812"/>
                  </a:lnTo>
                  <a:lnTo>
                    <a:pt x="6187312" y="1519337"/>
                  </a:lnTo>
                  <a:lnTo>
                    <a:pt x="6200848" y="1474839"/>
                  </a:lnTo>
                  <a:lnTo>
                    <a:pt x="6212074" y="1429385"/>
                  </a:lnTo>
                  <a:lnTo>
                    <a:pt x="6220924" y="1383045"/>
                  </a:lnTo>
                  <a:lnTo>
                    <a:pt x="6227329" y="1335884"/>
                  </a:lnTo>
                  <a:lnTo>
                    <a:pt x="6231221" y="1287971"/>
                  </a:lnTo>
                  <a:lnTo>
                    <a:pt x="6232534" y="1239372"/>
                  </a:lnTo>
                  <a:lnTo>
                    <a:pt x="6232534" y="885759"/>
                  </a:lnTo>
                  <a:lnTo>
                    <a:pt x="6231221" y="837161"/>
                  </a:lnTo>
                  <a:lnTo>
                    <a:pt x="6227329" y="789247"/>
                  </a:lnTo>
                  <a:lnTo>
                    <a:pt x="6220924" y="742087"/>
                  </a:lnTo>
                  <a:lnTo>
                    <a:pt x="6212074" y="695746"/>
                  </a:lnTo>
                  <a:lnTo>
                    <a:pt x="6200848" y="650293"/>
                  </a:lnTo>
                  <a:lnTo>
                    <a:pt x="6187312" y="605794"/>
                  </a:lnTo>
                  <a:lnTo>
                    <a:pt x="6171536" y="562319"/>
                  </a:lnTo>
                  <a:lnTo>
                    <a:pt x="6153585" y="519934"/>
                  </a:lnTo>
                  <a:lnTo>
                    <a:pt x="6133530" y="478706"/>
                  </a:lnTo>
                  <a:lnTo>
                    <a:pt x="6111436" y="438704"/>
                  </a:lnTo>
                  <a:lnTo>
                    <a:pt x="6087372" y="399994"/>
                  </a:lnTo>
                  <a:lnTo>
                    <a:pt x="6061406" y="362645"/>
                  </a:lnTo>
                  <a:lnTo>
                    <a:pt x="6033605" y="326724"/>
                  </a:lnTo>
                  <a:lnTo>
                    <a:pt x="6004037" y="292299"/>
                  </a:lnTo>
                  <a:lnTo>
                    <a:pt x="5972770" y="259436"/>
                  </a:lnTo>
                  <a:lnTo>
                    <a:pt x="5939872" y="228204"/>
                  </a:lnTo>
                  <a:lnTo>
                    <a:pt x="5905411" y="198671"/>
                  </a:lnTo>
                  <a:lnTo>
                    <a:pt x="5869453" y="170903"/>
                  </a:lnTo>
                  <a:lnTo>
                    <a:pt x="5832068" y="144968"/>
                  </a:lnTo>
                  <a:lnTo>
                    <a:pt x="5793323" y="120934"/>
                  </a:lnTo>
                  <a:lnTo>
                    <a:pt x="5753285" y="98868"/>
                  </a:lnTo>
                  <a:lnTo>
                    <a:pt x="5712022" y="78839"/>
                  </a:lnTo>
                  <a:lnTo>
                    <a:pt x="5669602" y="60912"/>
                  </a:lnTo>
                  <a:lnTo>
                    <a:pt x="5626094" y="45157"/>
                  </a:lnTo>
                  <a:lnTo>
                    <a:pt x="5581564" y="31640"/>
                  </a:lnTo>
                  <a:lnTo>
                    <a:pt x="5536080" y="20430"/>
                  </a:lnTo>
                  <a:lnTo>
                    <a:pt x="5489711" y="11593"/>
                  </a:lnTo>
                  <a:lnTo>
                    <a:pt x="5442523" y="5197"/>
                  </a:lnTo>
                  <a:lnTo>
                    <a:pt x="5394586" y="1310"/>
                  </a:lnTo>
                  <a:lnTo>
                    <a:pt x="5345965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75817" y="409143"/>
            <a:ext cx="461899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spc="25" dirty="0"/>
              <a:t>ANALYSIS</a:t>
            </a:r>
            <a:endParaRPr sz="700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385944"/>
            <a:ext cx="5648864" cy="290105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545959" y="0"/>
            <a:ext cx="10742295" cy="10287000"/>
            <a:chOff x="7545959" y="0"/>
            <a:chExt cx="10742295" cy="102870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18806" y="0"/>
              <a:ext cx="4769193" cy="29839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44444" y="499872"/>
              <a:ext cx="1514855" cy="15148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5959" y="664591"/>
              <a:ext cx="10742040" cy="9622407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273302" y="2500325"/>
            <a:ext cx="15743555" cy="6869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10" dirty="0">
                <a:latin typeface="Arial"/>
                <a:cs typeface="Arial"/>
              </a:rPr>
              <a:t>BA</a:t>
            </a:r>
            <a:r>
              <a:rPr sz="2800" b="1" spc="-204" dirty="0">
                <a:latin typeface="Arial"/>
                <a:cs typeface="Arial"/>
              </a:rPr>
              <a:t>S</a:t>
            </a:r>
            <a:r>
              <a:rPr sz="2800" b="1" spc="-85" dirty="0">
                <a:latin typeface="Arial"/>
                <a:cs typeface="Arial"/>
              </a:rPr>
              <a:t>I</a:t>
            </a:r>
            <a:r>
              <a:rPr sz="2800" b="1" spc="-200" dirty="0">
                <a:latin typeface="Arial"/>
                <a:cs typeface="Arial"/>
              </a:rPr>
              <a:t>C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190" dirty="0">
                <a:latin typeface="Arial"/>
                <a:cs typeface="Arial"/>
              </a:rPr>
              <a:t>PROBLE</a:t>
            </a:r>
            <a:r>
              <a:rPr sz="2800" b="1" spc="-220" dirty="0">
                <a:latin typeface="Arial"/>
                <a:cs typeface="Arial"/>
              </a:rPr>
              <a:t>M</a:t>
            </a:r>
            <a:r>
              <a:rPr sz="2800" b="1" spc="-10" dirty="0">
                <a:latin typeface="Arial"/>
                <a:cs typeface="Arial"/>
              </a:rPr>
              <a:t> </a:t>
            </a:r>
            <a:r>
              <a:rPr sz="2800" b="1" spc="60" dirty="0">
                <a:latin typeface="Arial"/>
                <a:cs typeface="Arial"/>
              </a:rPr>
              <a:t>with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-130" dirty="0">
                <a:latin typeface="Arial"/>
                <a:cs typeface="Arial"/>
              </a:rPr>
              <a:t>THI</a:t>
            </a:r>
            <a:r>
              <a:rPr sz="2800" b="1" spc="-155" dirty="0">
                <a:latin typeface="Arial"/>
                <a:cs typeface="Arial"/>
              </a:rPr>
              <a:t>S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spc="-165" dirty="0">
                <a:latin typeface="Arial"/>
                <a:cs typeface="Arial"/>
              </a:rPr>
              <a:t>BUSINES</a:t>
            </a:r>
            <a:r>
              <a:rPr sz="2800" b="1" spc="-170" dirty="0">
                <a:latin typeface="Arial"/>
                <a:cs typeface="Arial"/>
              </a:rPr>
              <a:t>S</a:t>
            </a:r>
            <a:r>
              <a:rPr sz="2800" b="1" spc="5" dirty="0">
                <a:latin typeface="Arial"/>
                <a:cs typeface="Arial"/>
              </a:rPr>
              <a:t> </a:t>
            </a:r>
            <a:r>
              <a:rPr sz="2800" b="1" spc="-130" dirty="0">
                <a:latin typeface="Arial"/>
                <a:cs typeface="Arial"/>
              </a:rPr>
              <a:t>MODEL</a:t>
            </a:r>
            <a:r>
              <a:rPr sz="2800" b="1" spc="-5" dirty="0">
                <a:latin typeface="Arial"/>
                <a:cs typeface="Arial"/>
              </a:rPr>
              <a:t> </a:t>
            </a:r>
            <a:r>
              <a:rPr sz="2800" b="1" spc="650" dirty="0">
                <a:latin typeface="Trebuchet MS"/>
                <a:cs typeface="Trebuchet MS"/>
              </a:rPr>
              <a:t>–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300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800" b="1" spc="-10" dirty="0">
                <a:latin typeface="Calibri"/>
                <a:cs typeface="Calibri"/>
              </a:rPr>
              <a:t>MARKETING</a:t>
            </a:r>
            <a:r>
              <a:rPr sz="2800" b="1" spc="3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EXPENSES:</a:t>
            </a:r>
            <a:endParaRPr sz="2800">
              <a:latin typeface="Calibri"/>
              <a:cs typeface="Calibri"/>
            </a:endParaRPr>
          </a:p>
          <a:p>
            <a:pPr marL="927100" lvl="1" indent="-457834">
              <a:lnSpc>
                <a:spcPct val="100000"/>
              </a:lnSpc>
              <a:buFont typeface="Wingdings"/>
              <a:buChar char=""/>
              <a:tabLst>
                <a:tab pos="926465" algn="l"/>
                <a:tab pos="927100" algn="l"/>
              </a:tabLst>
            </a:pPr>
            <a:r>
              <a:rPr sz="2800" spc="-15" dirty="0">
                <a:latin typeface="Calibri"/>
                <a:cs typeface="Calibri"/>
              </a:rPr>
              <a:t>Concentrating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on </a:t>
            </a:r>
            <a:r>
              <a:rPr sz="2800" spc="-15" dirty="0">
                <a:latin typeface="Calibri"/>
                <a:cs typeface="Calibri"/>
              </a:rPr>
              <a:t>organic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marketing</a:t>
            </a:r>
            <a:endParaRPr sz="2800">
              <a:latin typeface="Calibri"/>
              <a:cs typeface="Calibri"/>
            </a:endParaRPr>
          </a:p>
          <a:p>
            <a:pPr marL="927100" lvl="1" indent="-457834">
              <a:lnSpc>
                <a:spcPct val="100000"/>
              </a:lnSpc>
              <a:buFont typeface="Wingdings"/>
              <a:buChar char=""/>
              <a:tabLst>
                <a:tab pos="926465" algn="l"/>
                <a:tab pos="927100" algn="l"/>
                <a:tab pos="9504680" algn="l"/>
              </a:tabLst>
            </a:pPr>
            <a:r>
              <a:rPr sz="2800" spc="-25" dirty="0">
                <a:latin typeface="Calibri"/>
                <a:cs typeface="Calibri"/>
              </a:rPr>
              <a:t>SEO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/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Promotion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on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social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media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with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customers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feedback	video,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reels </a:t>
            </a:r>
            <a:r>
              <a:rPr sz="2800" spc="-5" dirty="0">
                <a:latin typeface="Calibri"/>
                <a:cs typeface="Calibri"/>
              </a:rPr>
              <a:t>&amp;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referral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promotion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offers.</a:t>
            </a:r>
            <a:endParaRPr sz="2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Wingdings"/>
              <a:buChar char=""/>
            </a:pPr>
            <a:endParaRPr sz="275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800" b="1" spc="-20" dirty="0">
                <a:latin typeface="Calibri"/>
                <a:cs typeface="Calibri"/>
              </a:rPr>
              <a:t>CUSTOMER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RETENTION:</a:t>
            </a:r>
            <a:endParaRPr sz="2800">
              <a:latin typeface="Calibri"/>
              <a:cs typeface="Calibri"/>
            </a:endParaRPr>
          </a:p>
          <a:p>
            <a:pPr marL="927100" lvl="1" indent="-457834">
              <a:lnSpc>
                <a:spcPct val="100000"/>
              </a:lnSpc>
              <a:buFont typeface="Wingdings"/>
              <a:buChar char=""/>
              <a:tabLst>
                <a:tab pos="926465" algn="l"/>
                <a:tab pos="927100" algn="l"/>
              </a:tabLst>
            </a:pPr>
            <a:r>
              <a:rPr sz="2800" spc="-15" dirty="0">
                <a:latin typeface="Calibri"/>
                <a:cs typeface="Calibri"/>
              </a:rPr>
              <a:t>Proper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quality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safety/security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standard.</a:t>
            </a:r>
            <a:endParaRPr sz="2800">
              <a:latin typeface="Calibri"/>
              <a:cs typeface="Calibri"/>
            </a:endParaRPr>
          </a:p>
          <a:p>
            <a:pPr marL="926465" marR="5080" lvl="1" indent="-457200">
              <a:lnSpc>
                <a:spcPct val="100000"/>
              </a:lnSpc>
              <a:buFont typeface="Wingdings"/>
              <a:buChar char=""/>
              <a:tabLst>
                <a:tab pos="926465" algn="l"/>
                <a:tab pos="927100" algn="l"/>
              </a:tabLst>
            </a:pPr>
            <a:r>
              <a:rPr sz="2800" spc="-5" dirty="0">
                <a:latin typeface="Calibri"/>
                <a:cs typeface="Calibri"/>
              </a:rPr>
              <a:t>Additional</a:t>
            </a:r>
            <a:r>
              <a:rPr sz="2800" spc="12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feedback</a:t>
            </a:r>
            <a:r>
              <a:rPr sz="2800" spc="114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via</a:t>
            </a:r>
            <a:r>
              <a:rPr sz="2800" spc="114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call.</a:t>
            </a:r>
            <a:r>
              <a:rPr sz="2800" spc="1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For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repeat</a:t>
            </a:r>
            <a:r>
              <a:rPr sz="2800" spc="1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customers</a:t>
            </a:r>
            <a:r>
              <a:rPr sz="2800" spc="1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&amp;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bookings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we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will</a:t>
            </a:r>
            <a:r>
              <a:rPr sz="2800" spc="1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provide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some</a:t>
            </a:r>
            <a:r>
              <a:rPr sz="2800" spc="1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lucrative</a:t>
            </a:r>
            <a:r>
              <a:rPr sz="2800" spc="11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offers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as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discounts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&amp;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additional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services.</a:t>
            </a:r>
            <a:endParaRPr sz="2800">
              <a:latin typeface="Calibri"/>
              <a:cs typeface="Calibri"/>
            </a:endParaRPr>
          </a:p>
          <a:p>
            <a:pPr marL="926465" marR="5080" lvl="1" indent="-45720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926465" algn="l"/>
                <a:tab pos="927100" algn="l"/>
              </a:tabLst>
            </a:pPr>
            <a:r>
              <a:rPr sz="2800" spc="-5" dirty="0">
                <a:latin typeface="Calibri"/>
                <a:cs typeface="Calibri"/>
              </a:rPr>
              <a:t>If</a:t>
            </a:r>
            <a:r>
              <a:rPr sz="2800" spc="1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they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share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in</a:t>
            </a:r>
            <a:r>
              <a:rPr sz="2800" spc="19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3</a:t>
            </a:r>
            <a:r>
              <a:rPr sz="2800" spc="2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What's</a:t>
            </a:r>
            <a:r>
              <a:rPr sz="2800" spc="1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app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Group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INR</a:t>
            </a:r>
            <a:r>
              <a:rPr sz="2800" spc="2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300</a:t>
            </a:r>
            <a:r>
              <a:rPr sz="2800" spc="2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discount</a:t>
            </a:r>
            <a:r>
              <a:rPr sz="2800" spc="204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etc.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or</a:t>
            </a:r>
            <a:r>
              <a:rPr sz="2800" spc="204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give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3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referrals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INR</a:t>
            </a:r>
            <a:r>
              <a:rPr sz="2800" spc="2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150</a:t>
            </a:r>
            <a:r>
              <a:rPr sz="2800" spc="2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discount</a:t>
            </a:r>
            <a:r>
              <a:rPr sz="2800" spc="204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referral</a:t>
            </a:r>
            <a:r>
              <a:rPr sz="2800" spc="-5" dirty="0">
                <a:latin typeface="Calibri"/>
                <a:cs typeface="Calibri"/>
              </a:rPr>
              <a:t> and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refereed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client</a:t>
            </a:r>
            <a:endParaRPr sz="2800">
              <a:latin typeface="Calibri"/>
              <a:cs typeface="Calibri"/>
            </a:endParaRPr>
          </a:p>
          <a:p>
            <a:pPr marL="926465" marR="5080" lvl="1" indent="-457200">
              <a:lnSpc>
                <a:spcPct val="100000"/>
              </a:lnSpc>
              <a:buFont typeface="Wingdings"/>
              <a:buChar char=""/>
              <a:tabLst>
                <a:tab pos="926465" algn="l"/>
                <a:tab pos="927100" algn="l"/>
              </a:tabLst>
            </a:pPr>
            <a:r>
              <a:rPr sz="2800" spc="-65" dirty="0">
                <a:latin typeface="Calibri"/>
                <a:cs typeface="Calibri"/>
              </a:rPr>
              <a:t>We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try</a:t>
            </a:r>
            <a:r>
              <a:rPr sz="2800" spc="204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spc="21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make</a:t>
            </a:r>
            <a:r>
              <a:rPr sz="2800" spc="204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21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customers</a:t>
            </a:r>
            <a:r>
              <a:rPr sz="2800" spc="22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aware</a:t>
            </a:r>
            <a:r>
              <a:rPr sz="2800" spc="204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2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problem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they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will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face,</a:t>
            </a:r>
            <a:r>
              <a:rPr sz="2800" spc="204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if</a:t>
            </a:r>
            <a:r>
              <a:rPr sz="2800" spc="2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they</a:t>
            </a:r>
            <a:r>
              <a:rPr sz="2800" spc="204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call</a:t>
            </a:r>
            <a:r>
              <a:rPr sz="2800" spc="19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spc="2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beautician</a:t>
            </a:r>
            <a:r>
              <a:rPr sz="2800" spc="2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direct-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like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product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/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safety</a:t>
            </a:r>
            <a:r>
              <a:rPr sz="2800" spc="-5" dirty="0">
                <a:latin typeface="Calibri"/>
                <a:cs typeface="Calibri"/>
              </a:rPr>
              <a:t> /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security.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As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brand,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we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are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more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responsible</a:t>
            </a:r>
            <a:r>
              <a:rPr sz="2800" spc="4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to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customer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than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any</a:t>
            </a:r>
            <a:r>
              <a:rPr sz="2800" spc="-5" dirty="0">
                <a:latin typeface="Calibri"/>
                <a:cs typeface="Calibri"/>
              </a:rPr>
              <a:t> beautician.</a:t>
            </a:r>
            <a:endParaRPr sz="2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Wingdings"/>
              <a:buChar char=""/>
            </a:pPr>
            <a:endParaRPr sz="275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800" b="1" spc="-15" dirty="0">
                <a:latin typeface="Calibri"/>
                <a:cs typeface="Calibri"/>
              </a:rPr>
              <a:t>BEAUTICIAN</a:t>
            </a:r>
            <a:r>
              <a:rPr sz="2800" b="1" spc="5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ISSUES</a:t>
            </a:r>
            <a:r>
              <a:rPr sz="2800" b="1" spc="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-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They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get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paid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70%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flat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no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hidden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deductions.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If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we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get</a:t>
            </a:r>
            <a:r>
              <a:rPr sz="2800" spc="-5" dirty="0">
                <a:latin typeface="Calibri"/>
                <a:cs typeface="Calibri"/>
              </a:rPr>
              <a:t> service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then,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they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gain.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20623" y="866393"/>
            <a:ext cx="455612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b="1" spc="40" dirty="0">
                <a:latin typeface="Tahoma"/>
                <a:cs typeface="Tahoma"/>
              </a:rPr>
              <a:t>SERVICES</a:t>
            </a:r>
            <a:endParaRPr sz="7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67683" y="2711576"/>
            <a:ext cx="114947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05554" algn="l"/>
              </a:tabLst>
            </a:pPr>
            <a:r>
              <a:rPr sz="3200" b="1" spc="110" dirty="0">
                <a:latin typeface="Tahoma"/>
                <a:cs typeface="Tahoma"/>
              </a:rPr>
              <a:t>M</a:t>
            </a:r>
            <a:r>
              <a:rPr sz="3200" b="1" spc="-30" dirty="0">
                <a:latin typeface="Tahoma"/>
                <a:cs typeface="Tahoma"/>
              </a:rPr>
              <a:t>a</a:t>
            </a:r>
            <a:r>
              <a:rPr sz="3200" b="1" spc="-15" dirty="0">
                <a:latin typeface="Tahoma"/>
                <a:cs typeface="Tahoma"/>
              </a:rPr>
              <a:t>ke</a:t>
            </a:r>
            <a:r>
              <a:rPr sz="3200" b="1" spc="100" dirty="0">
                <a:latin typeface="Tahoma"/>
                <a:cs typeface="Tahoma"/>
              </a:rPr>
              <a:t>up</a:t>
            </a:r>
            <a:r>
              <a:rPr sz="3200" b="1" spc="-160" dirty="0">
                <a:latin typeface="Tahoma"/>
                <a:cs typeface="Tahoma"/>
              </a:rPr>
              <a:t> </a:t>
            </a:r>
            <a:r>
              <a:rPr sz="3200" b="1" spc="-75" dirty="0">
                <a:latin typeface="Tahoma"/>
                <a:cs typeface="Tahoma"/>
              </a:rPr>
              <a:t>s</a:t>
            </a:r>
            <a:r>
              <a:rPr sz="3200" b="1" spc="-70" dirty="0">
                <a:latin typeface="Tahoma"/>
                <a:cs typeface="Tahoma"/>
              </a:rPr>
              <a:t>e</a:t>
            </a:r>
            <a:r>
              <a:rPr sz="3200" b="1" spc="-125" dirty="0">
                <a:latin typeface="Tahoma"/>
                <a:cs typeface="Tahoma"/>
              </a:rPr>
              <a:t>r</a:t>
            </a:r>
            <a:r>
              <a:rPr sz="3200" b="1" spc="-165" dirty="0">
                <a:latin typeface="Tahoma"/>
                <a:cs typeface="Tahoma"/>
              </a:rPr>
              <a:t>v</a:t>
            </a:r>
            <a:r>
              <a:rPr sz="3200" b="1" spc="-55" dirty="0">
                <a:latin typeface="Tahoma"/>
                <a:cs typeface="Tahoma"/>
              </a:rPr>
              <a:t>i</a:t>
            </a:r>
            <a:r>
              <a:rPr sz="3200" b="1" spc="-15" dirty="0">
                <a:latin typeface="Tahoma"/>
                <a:cs typeface="Tahoma"/>
              </a:rPr>
              <a:t>ces</a:t>
            </a:r>
            <a:r>
              <a:rPr sz="3200" b="1" spc="-114" dirty="0">
                <a:latin typeface="Tahoma"/>
                <a:cs typeface="Tahoma"/>
              </a:rPr>
              <a:t> </a:t>
            </a:r>
            <a:r>
              <a:rPr sz="3200" b="1" spc="-204" dirty="0">
                <a:latin typeface="Tahoma"/>
                <a:cs typeface="Tahoma"/>
              </a:rPr>
              <a:t>-</a:t>
            </a:r>
            <a:r>
              <a:rPr sz="3200" b="1" dirty="0">
                <a:latin typeface="Tahoma"/>
                <a:cs typeface="Tahoma"/>
              </a:rPr>
              <a:t>	</a:t>
            </a:r>
            <a:r>
              <a:rPr sz="3200" b="1" spc="-30" dirty="0">
                <a:latin typeface="Tahoma"/>
                <a:cs typeface="Tahoma"/>
              </a:rPr>
              <a:t>S</a:t>
            </a:r>
            <a:r>
              <a:rPr sz="3200" b="1" spc="-20" dirty="0">
                <a:latin typeface="Tahoma"/>
                <a:cs typeface="Tahoma"/>
              </a:rPr>
              <a:t>k</a:t>
            </a:r>
            <a:r>
              <a:rPr sz="3200" b="1" spc="10" dirty="0">
                <a:latin typeface="Tahoma"/>
                <a:cs typeface="Tahoma"/>
              </a:rPr>
              <a:t>in</a:t>
            </a:r>
            <a:r>
              <a:rPr sz="3200" b="1" spc="-160" dirty="0">
                <a:latin typeface="Tahoma"/>
                <a:cs typeface="Tahoma"/>
              </a:rPr>
              <a:t> </a:t>
            </a:r>
            <a:r>
              <a:rPr sz="3200" b="1" spc="100" dirty="0">
                <a:latin typeface="Tahoma"/>
                <a:cs typeface="Tahoma"/>
              </a:rPr>
              <a:t>C</a:t>
            </a:r>
            <a:r>
              <a:rPr sz="3200" b="1" spc="-95" dirty="0">
                <a:latin typeface="Tahoma"/>
                <a:cs typeface="Tahoma"/>
              </a:rPr>
              <a:t>a</a:t>
            </a:r>
            <a:r>
              <a:rPr sz="3200" b="1" spc="-60" dirty="0">
                <a:latin typeface="Tahoma"/>
                <a:cs typeface="Tahoma"/>
              </a:rPr>
              <a:t>r</a:t>
            </a:r>
            <a:r>
              <a:rPr sz="3200" b="1" spc="-20" dirty="0">
                <a:latin typeface="Tahoma"/>
                <a:cs typeface="Tahoma"/>
              </a:rPr>
              <a:t>e</a:t>
            </a:r>
            <a:r>
              <a:rPr sz="3200" b="1" spc="-120" dirty="0">
                <a:latin typeface="Tahoma"/>
                <a:cs typeface="Tahoma"/>
              </a:rPr>
              <a:t> </a:t>
            </a:r>
            <a:r>
              <a:rPr sz="3200" b="1" spc="-204" dirty="0">
                <a:latin typeface="Tahoma"/>
                <a:cs typeface="Tahoma"/>
              </a:rPr>
              <a:t>-</a:t>
            </a:r>
            <a:r>
              <a:rPr sz="3200" b="1" spc="-114" dirty="0">
                <a:latin typeface="Tahoma"/>
                <a:cs typeface="Tahoma"/>
              </a:rPr>
              <a:t> </a:t>
            </a:r>
            <a:r>
              <a:rPr sz="3200" b="1" spc="90" dirty="0">
                <a:latin typeface="Tahoma"/>
                <a:cs typeface="Tahoma"/>
              </a:rPr>
              <a:t>H</a:t>
            </a:r>
            <a:r>
              <a:rPr sz="3200" b="1" spc="-65" dirty="0">
                <a:latin typeface="Tahoma"/>
                <a:cs typeface="Tahoma"/>
              </a:rPr>
              <a:t>a</a:t>
            </a:r>
            <a:r>
              <a:rPr sz="3200" b="1" spc="-20" dirty="0">
                <a:latin typeface="Tahoma"/>
                <a:cs typeface="Tahoma"/>
              </a:rPr>
              <a:t>i</a:t>
            </a:r>
            <a:r>
              <a:rPr sz="3200" b="1" spc="-130" dirty="0">
                <a:latin typeface="Tahoma"/>
                <a:cs typeface="Tahoma"/>
              </a:rPr>
              <a:t>r</a:t>
            </a:r>
            <a:r>
              <a:rPr sz="3200" b="1" spc="-140" dirty="0">
                <a:latin typeface="Tahoma"/>
                <a:cs typeface="Tahoma"/>
              </a:rPr>
              <a:t> </a:t>
            </a:r>
            <a:r>
              <a:rPr sz="3200" b="1" spc="125" dirty="0">
                <a:latin typeface="Tahoma"/>
                <a:cs typeface="Tahoma"/>
              </a:rPr>
              <a:t>c</a:t>
            </a:r>
            <a:r>
              <a:rPr sz="3200" b="1" spc="-95" dirty="0">
                <a:latin typeface="Tahoma"/>
                <a:cs typeface="Tahoma"/>
              </a:rPr>
              <a:t>a</a:t>
            </a:r>
            <a:r>
              <a:rPr sz="3200" b="1" spc="-60" dirty="0">
                <a:latin typeface="Tahoma"/>
                <a:cs typeface="Tahoma"/>
              </a:rPr>
              <a:t>r</a:t>
            </a:r>
            <a:r>
              <a:rPr sz="3200" b="1" spc="-20" dirty="0">
                <a:latin typeface="Tahoma"/>
                <a:cs typeface="Tahoma"/>
              </a:rPr>
              <a:t>e</a:t>
            </a:r>
            <a:r>
              <a:rPr sz="3200" b="1" spc="-125" dirty="0">
                <a:latin typeface="Tahoma"/>
                <a:cs typeface="Tahoma"/>
              </a:rPr>
              <a:t> </a:t>
            </a:r>
            <a:r>
              <a:rPr sz="3200" b="1" spc="-740" dirty="0">
                <a:latin typeface="Tahoma"/>
                <a:cs typeface="Tahoma"/>
              </a:rPr>
              <a:t>–</a:t>
            </a:r>
            <a:r>
              <a:rPr sz="3200" b="1" spc="-114" dirty="0">
                <a:latin typeface="Tahoma"/>
                <a:cs typeface="Tahoma"/>
              </a:rPr>
              <a:t> </a:t>
            </a:r>
            <a:r>
              <a:rPr sz="3200" b="1" spc="-95" dirty="0">
                <a:latin typeface="Tahoma"/>
                <a:cs typeface="Tahoma"/>
              </a:rPr>
              <a:t>T</a:t>
            </a:r>
            <a:r>
              <a:rPr sz="3200" b="1" spc="-40" dirty="0">
                <a:latin typeface="Tahoma"/>
                <a:cs typeface="Tahoma"/>
              </a:rPr>
              <a:t>a</a:t>
            </a:r>
            <a:r>
              <a:rPr sz="3200" b="1" spc="-25" dirty="0">
                <a:latin typeface="Tahoma"/>
                <a:cs typeface="Tahoma"/>
              </a:rPr>
              <a:t>t</a:t>
            </a:r>
            <a:r>
              <a:rPr sz="3200" b="1" spc="5" dirty="0">
                <a:latin typeface="Tahoma"/>
                <a:cs typeface="Tahoma"/>
              </a:rPr>
              <a:t>too</a:t>
            </a:r>
            <a:r>
              <a:rPr sz="3200" b="1" spc="-145" dirty="0">
                <a:latin typeface="Tahoma"/>
                <a:cs typeface="Tahoma"/>
              </a:rPr>
              <a:t> </a:t>
            </a:r>
            <a:r>
              <a:rPr sz="3200" b="1" spc="-204" dirty="0">
                <a:latin typeface="Tahoma"/>
                <a:cs typeface="Tahoma"/>
              </a:rPr>
              <a:t>-</a:t>
            </a:r>
            <a:r>
              <a:rPr sz="3200" b="1" spc="-125" dirty="0">
                <a:latin typeface="Tahoma"/>
                <a:cs typeface="Tahoma"/>
              </a:rPr>
              <a:t> </a:t>
            </a:r>
            <a:r>
              <a:rPr sz="3200" b="1" spc="114" dirty="0">
                <a:latin typeface="Tahoma"/>
                <a:cs typeface="Tahoma"/>
              </a:rPr>
              <a:t>M</a:t>
            </a:r>
            <a:r>
              <a:rPr sz="3200" b="1" spc="-15" dirty="0">
                <a:latin typeface="Tahoma"/>
                <a:cs typeface="Tahoma"/>
              </a:rPr>
              <a:t>e</a:t>
            </a:r>
            <a:r>
              <a:rPr sz="3200" b="1" spc="105" dirty="0">
                <a:latin typeface="Tahoma"/>
                <a:cs typeface="Tahoma"/>
              </a:rPr>
              <a:t>h</a:t>
            </a:r>
            <a:r>
              <a:rPr sz="3200" b="1" spc="80" dirty="0">
                <a:latin typeface="Tahoma"/>
                <a:cs typeface="Tahoma"/>
              </a:rPr>
              <a:t>n</a:t>
            </a:r>
            <a:r>
              <a:rPr sz="3200" b="1" spc="55" dirty="0">
                <a:latin typeface="Tahoma"/>
                <a:cs typeface="Tahoma"/>
              </a:rPr>
              <a:t>di</a:t>
            </a:r>
            <a:endParaRPr sz="32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545959" y="499872"/>
            <a:ext cx="10742295" cy="9787255"/>
            <a:chOff x="7545959" y="499872"/>
            <a:chExt cx="10742295" cy="97872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44444" y="499872"/>
              <a:ext cx="1514855" cy="15148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5959" y="664591"/>
              <a:ext cx="10742040" cy="962240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5049881" y="9832949"/>
            <a:ext cx="2581275" cy="27813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6350">
              <a:lnSpc>
                <a:spcPts val="910"/>
              </a:lnSpc>
              <a:spcBef>
                <a:spcPts val="270"/>
              </a:spcBef>
            </a:pPr>
            <a:r>
              <a:rPr sz="9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This</a:t>
            </a:r>
            <a:r>
              <a:rPr sz="9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 Photo</a:t>
            </a:r>
            <a:r>
              <a:rPr sz="900" spc="-10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00" spc="-5" dirty="0">
                <a:latin typeface="Calibri"/>
                <a:cs typeface="Calibri"/>
              </a:rPr>
              <a:t>by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Unknown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Author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is licensed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under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CC</a:t>
            </a:r>
            <a:r>
              <a:rPr sz="9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9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BY </a:t>
            </a:r>
            <a:r>
              <a:rPr sz="900" spc="-19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9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This</a:t>
            </a:r>
            <a:r>
              <a:rPr sz="9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 Photo</a:t>
            </a:r>
            <a:r>
              <a:rPr sz="900" spc="-1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 </a:t>
            </a:r>
            <a:r>
              <a:rPr sz="900" spc="-5" dirty="0">
                <a:latin typeface="Calibri"/>
                <a:cs typeface="Calibri"/>
              </a:rPr>
              <a:t>by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Unknown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Author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is licensed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-5" dirty="0">
                <a:latin typeface="Calibri"/>
                <a:cs typeface="Calibri"/>
              </a:rPr>
              <a:t>under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CC</a:t>
            </a:r>
            <a:r>
              <a:rPr sz="900" u="sng" spc="-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 </a:t>
            </a:r>
            <a:r>
              <a:rPr sz="9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BY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9113" y="250428"/>
            <a:ext cx="5861685" cy="2572385"/>
            <a:chOff x="469113" y="250428"/>
            <a:chExt cx="5861685" cy="2572385"/>
          </a:xfrm>
        </p:grpSpPr>
        <p:sp>
          <p:nvSpPr>
            <p:cNvPr id="3" name="object 3"/>
            <p:cNvSpPr/>
            <p:nvPr/>
          </p:nvSpPr>
          <p:spPr>
            <a:xfrm>
              <a:off x="469113" y="2267269"/>
              <a:ext cx="807085" cy="554990"/>
            </a:xfrm>
            <a:custGeom>
              <a:avLst/>
              <a:gdLst/>
              <a:ahLst/>
              <a:cxnLst/>
              <a:rect l="l" t="t" r="r" b="b"/>
              <a:pathLst>
                <a:path w="807085" h="554989">
                  <a:moveTo>
                    <a:pt x="806578" y="0"/>
                  </a:moveTo>
                  <a:lnTo>
                    <a:pt x="0" y="0"/>
                  </a:lnTo>
                  <a:lnTo>
                    <a:pt x="555525" y="554943"/>
                  </a:lnTo>
                  <a:lnTo>
                    <a:pt x="806578" y="441075"/>
                  </a:lnTo>
                  <a:lnTo>
                    <a:pt x="806578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9113" y="250428"/>
              <a:ext cx="5861685" cy="2125345"/>
            </a:xfrm>
            <a:custGeom>
              <a:avLst/>
              <a:gdLst/>
              <a:ahLst/>
              <a:cxnLst/>
              <a:rect l="l" t="t" r="r" b="b"/>
              <a:pathLst>
                <a:path w="5861685" h="2125345">
                  <a:moveTo>
                    <a:pt x="5345965" y="0"/>
                  </a:moveTo>
                  <a:lnTo>
                    <a:pt x="713979" y="0"/>
                  </a:lnTo>
                  <a:lnTo>
                    <a:pt x="665094" y="1645"/>
                  </a:lnTo>
                  <a:lnTo>
                    <a:pt x="617093" y="6511"/>
                  </a:lnTo>
                  <a:lnTo>
                    <a:pt x="570083" y="14490"/>
                  </a:lnTo>
                  <a:lnTo>
                    <a:pt x="524170" y="25478"/>
                  </a:lnTo>
                  <a:lnTo>
                    <a:pt x="479461" y="39367"/>
                  </a:lnTo>
                  <a:lnTo>
                    <a:pt x="436060" y="56051"/>
                  </a:lnTo>
                  <a:lnTo>
                    <a:pt x="394076" y="75424"/>
                  </a:lnTo>
                  <a:lnTo>
                    <a:pt x="353614" y="97380"/>
                  </a:lnTo>
                  <a:lnTo>
                    <a:pt x="314781" y="121813"/>
                  </a:lnTo>
                  <a:lnTo>
                    <a:pt x="277682" y="148616"/>
                  </a:lnTo>
                  <a:lnTo>
                    <a:pt x="242424" y="177683"/>
                  </a:lnTo>
                  <a:lnTo>
                    <a:pt x="209114" y="208908"/>
                  </a:lnTo>
                  <a:lnTo>
                    <a:pt x="177858" y="242184"/>
                  </a:lnTo>
                  <a:lnTo>
                    <a:pt x="148762" y="277406"/>
                  </a:lnTo>
                  <a:lnTo>
                    <a:pt x="121933" y="314467"/>
                  </a:lnTo>
                  <a:lnTo>
                    <a:pt x="97476" y="353261"/>
                  </a:lnTo>
                  <a:lnTo>
                    <a:pt x="75498" y="393682"/>
                  </a:lnTo>
                  <a:lnTo>
                    <a:pt x="56106" y="435623"/>
                  </a:lnTo>
                  <a:lnTo>
                    <a:pt x="39405" y="478978"/>
                  </a:lnTo>
                  <a:lnTo>
                    <a:pt x="25503" y="523641"/>
                  </a:lnTo>
                  <a:lnTo>
                    <a:pt x="14504" y="569506"/>
                  </a:lnTo>
                  <a:lnTo>
                    <a:pt x="6517" y="616466"/>
                  </a:lnTo>
                  <a:lnTo>
                    <a:pt x="1647" y="664416"/>
                  </a:lnTo>
                  <a:lnTo>
                    <a:pt x="0" y="713246"/>
                  </a:lnTo>
                  <a:lnTo>
                    <a:pt x="0" y="2004049"/>
                  </a:lnTo>
                  <a:lnTo>
                    <a:pt x="9523" y="2051173"/>
                  </a:lnTo>
                  <a:lnTo>
                    <a:pt x="35497" y="2089661"/>
                  </a:lnTo>
                  <a:lnTo>
                    <a:pt x="74022" y="2115614"/>
                  </a:lnTo>
                  <a:lnTo>
                    <a:pt x="121200" y="2125132"/>
                  </a:lnTo>
                  <a:lnTo>
                    <a:pt x="1540297" y="2125132"/>
                  </a:lnTo>
                  <a:lnTo>
                    <a:pt x="5861349" y="165282"/>
                  </a:lnTo>
                  <a:lnTo>
                    <a:pt x="5793322" y="120935"/>
                  </a:lnTo>
                  <a:lnTo>
                    <a:pt x="5753284" y="98869"/>
                  </a:lnTo>
                  <a:lnTo>
                    <a:pt x="5712022" y="78839"/>
                  </a:lnTo>
                  <a:lnTo>
                    <a:pt x="5669602" y="60913"/>
                  </a:lnTo>
                  <a:lnTo>
                    <a:pt x="5626093" y="45158"/>
                  </a:lnTo>
                  <a:lnTo>
                    <a:pt x="5581563" y="31641"/>
                  </a:lnTo>
                  <a:lnTo>
                    <a:pt x="5536080" y="20430"/>
                  </a:lnTo>
                  <a:lnTo>
                    <a:pt x="5489711" y="11593"/>
                  </a:lnTo>
                  <a:lnTo>
                    <a:pt x="5442523" y="5198"/>
                  </a:lnTo>
                  <a:lnTo>
                    <a:pt x="5394585" y="1311"/>
                  </a:lnTo>
                  <a:lnTo>
                    <a:pt x="5345965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91825" y="0"/>
            <a:ext cx="5096173" cy="291388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4716779"/>
            <a:ext cx="16586200" cy="5570220"/>
            <a:chOff x="0" y="4716779"/>
            <a:chExt cx="16586200" cy="55702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826322"/>
              <a:ext cx="6513278" cy="34606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9844" y="4716779"/>
              <a:ext cx="14785848" cy="510692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425653"/>
            <a:ext cx="3599179" cy="170624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>
              <a:lnSpc>
                <a:spcPts val="6509"/>
              </a:lnSpc>
              <a:spcBef>
                <a:spcPts val="409"/>
              </a:spcBef>
            </a:pPr>
            <a:r>
              <a:rPr sz="5600" spc="185" dirty="0"/>
              <a:t>REVENUE  </a:t>
            </a:r>
            <a:r>
              <a:rPr sz="5600" spc="120" dirty="0"/>
              <a:t>MODEL</a:t>
            </a:r>
            <a:endParaRPr sz="5600"/>
          </a:p>
        </p:txBody>
      </p:sp>
      <p:sp>
        <p:nvSpPr>
          <p:cNvPr id="10" name="object 10"/>
          <p:cNvSpPr txBox="1"/>
          <p:nvPr/>
        </p:nvSpPr>
        <p:spPr>
          <a:xfrm>
            <a:off x="4476750" y="2442463"/>
            <a:ext cx="907478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6775">
              <a:lnSpc>
                <a:spcPct val="100000"/>
              </a:lnSpc>
              <a:spcBef>
                <a:spcPts val="100"/>
              </a:spcBef>
            </a:pPr>
            <a:r>
              <a:rPr sz="3200" b="1" spc="-459" dirty="0">
                <a:latin typeface="Arial"/>
                <a:cs typeface="Arial"/>
              </a:rPr>
              <a:t>W</a:t>
            </a:r>
            <a:r>
              <a:rPr sz="3200" b="1" spc="-180" dirty="0">
                <a:latin typeface="Arial"/>
                <a:cs typeface="Arial"/>
              </a:rPr>
              <a:t>e</a:t>
            </a:r>
            <a:r>
              <a:rPr sz="3200" b="1" spc="10" dirty="0">
                <a:latin typeface="Arial"/>
                <a:cs typeface="Arial"/>
              </a:rPr>
              <a:t> </a:t>
            </a:r>
            <a:r>
              <a:rPr sz="3200" b="1" spc="-235" dirty="0">
                <a:latin typeface="Arial"/>
                <a:cs typeface="Arial"/>
              </a:rPr>
              <a:t>a</a:t>
            </a:r>
            <a:r>
              <a:rPr sz="3200" b="1" spc="-160" dirty="0">
                <a:latin typeface="Arial"/>
                <a:cs typeface="Arial"/>
              </a:rPr>
              <a:t>r</a:t>
            </a:r>
            <a:r>
              <a:rPr sz="3200" b="1" spc="-180" dirty="0">
                <a:latin typeface="Arial"/>
                <a:cs typeface="Arial"/>
              </a:rPr>
              <a:t>e</a:t>
            </a:r>
            <a:r>
              <a:rPr sz="3200" b="1" spc="10" dirty="0">
                <a:latin typeface="Arial"/>
                <a:cs typeface="Arial"/>
              </a:rPr>
              <a:t> </a:t>
            </a:r>
            <a:r>
              <a:rPr sz="3200" b="1" spc="155" dirty="0">
                <a:latin typeface="Arial"/>
                <a:cs typeface="Arial"/>
              </a:rPr>
              <a:t>2</a:t>
            </a:r>
            <a:r>
              <a:rPr sz="3200" b="1" spc="30" dirty="0">
                <a:latin typeface="Arial"/>
                <a:cs typeface="Arial"/>
              </a:rPr>
              <a:t> </a:t>
            </a:r>
            <a:r>
              <a:rPr sz="3200" b="1" spc="-395" dirty="0">
                <a:latin typeface="Arial"/>
                <a:cs typeface="Arial"/>
              </a:rPr>
              <a:t>s</a:t>
            </a:r>
            <a:r>
              <a:rPr sz="3200" b="1" spc="-210" dirty="0">
                <a:latin typeface="Arial"/>
                <a:cs typeface="Arial"/>
              </a:rPr>
              <a:t>o</a:t>
            </a:r>
            <a:r>
              <a:rPr sz="3200" b="1" spc="-290" dirty="0">
                <a:latin typeface="Arial"/>
                <a:cs typeface="Arial"/>
              </a:rPr>
              <a:t>u</a:t>
            </a:r>
            <a:r>
              <a:rPr sz="3200" b="1" spc="-170" dirty="0">
                <a:latin typeface="Arial"/>
                <a:cs typeface="Arial"/>
              </a:rPr>
              <a:t>r</a:t>
            </a:r>
            <a:r>
              <a:rPr sz="3200" b="1" spc="-405" dirty="0">
                <a:latin typeface="Arial"/>
                <a:cs typeface="Arial"/>
              </a:rPr>
              <a:t>c</a:t>
            </a:r>
            <a:r>
              <a:rPr sz="3200" b="1" spc="-180" dirty="0">
                <a:latin typeface="Arial"/>
                <a:cs typeface="Arial"/>
              </a:rPr>
              <a:t>e</a:t>
            </a:r>
            <a:r>
              <a:rPr sz="3200" b="1" spc="-5" dirty="0">
                <a:latin typeface="Arial"/>
                <a:cs typeface="Arial"/>
              </a:rPr>
              <a:t> </a:t>
            </a:r>
            <a:r>
              <a:rPr sz="3200" b="1" spc="-210" dirty="0">
                <a:latin typeface="Arial"/>
                <a:cs typeface="Arial"/>
              </a:rPr>
              <a:t>o</a:t>
            </a:r>
            <a:r>
              <a:rPr sz="3200" b="1" spc="-170" dirty="0">
                <a:latin typeface="Arial"/>
                <a:cs typeface="Arial"/>
              </a:rPr>
              <a:t>f</a:t>
            </a:r>
            <a:r>
              <a:rPr sz="3200" b="1" spc="35" dirty="0">
                <a:latin typeface="Arial"/>
                <a:cs typeface="Arial"/>
              </a:rPr>
              <a:t> </a:t>
            </a:r>
            <a:r>
              <a:rPr sz="3200" b="1" spc="-500" dirty="0">
                <a:latin typeface="Arial"/>
                <a:cs typeface="Arial"/>
              </a:rPr>
              <a:t>R</a:t>
            </a:r>
            <a:r>
              <a:rPr sz="3200" b="1" spc="-200" dirty="0">
                <a:latin typeface="Arial"/>
                <a:cs typeface="Arial"/>
              </a:rPr>
              <a:t>e</a:t>
            </a:r>
            <a:r>
              <a:rPr sz="3200" b="1" spc="-300" dirty="0">
                <a:latin typeface="Arial"/>
                <a:cs typeface="Arial"/>
              </a:rPr>
              <a:t>v</a:t>
            </a:r>
            <a:r>
              <a:rPr sz="3200" b="1" spc="-210" dirty="0">
                <a:latin typeface="Arial"/>
                <a:cs typeface="Arial"/>
              </a:rPr>
              <a:t>e</a:t>
            </a:r>
            <a:r>
              <a:rPr sz="3200" b="1" spc="-290" dirty="0">
                <a:latin typeface="Arial"/>
                <a:cs typeface="Arial"/>
              </a:rPr>
              <a:t>nu</a:t>
            </a:r>
            <a:r>
              <a:rPr sz="3200" b="1" spc="-180" dirty="0"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466725" indent="-454659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7359" algn="l"/>
              </a:tabLst>
            </a:pPr>
            <a:r>
              <a:rPr sz="3200" b="1" spc="-245" dirty="0">
                <a:latin typeface="Arial"/>
                <a:cs typeface="Arial"/>
              </a:rPr>
              <a:t>Charging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175" dirty="0">
                <a:latin typeface="Arial"/>
                <a:cs typeface="Arial"/>
              </a:rPr>
              <a:t>for</a:t>
            </a:r>
            <a:r>
              <a:rPr sz="3200" b="1" spc="30" dirty="0">
                <a:latin typeface="Arial"/>
                <a:cs typeface="Arial"/>
              </a:rPr>
              <a:t> </a:t>
            </a:r>
            <a:r>
              <a:rPr sz="3200" b="1" spc="-254" dirty="0">
                <a:latin typeface="Arial"/>
                <a:cs typeface="Arial"/>
              </a:rPr>
              <a:t>Service,</a:t>
            </a:r>
            <a:r>
              <a:rPr sz="3200" b="1" spc="15" dirty="0">
                <a:latin typeface="Arial"/>
                <a:cs typeface="Arial"/>
              </a:rPr>
              <a:t> </a:t>
            </a:r>
            <a:r>
              <a:rPr sz="3200" b="1" spc="-245" dirty="0">
                <a:latin typeface="Arial"/>
                <a:cs typeface="Arial"/>
              </a:rPr>
              <a:t>Subscription</a:t>
            </a:r>
            <a:r>
              <a:rPr sz="3200" b="1" spc="-5" dirty="0">
                <a:latin typeface="Arial"/>
                <a:cs typeface="Arial"/>
              </a:rPr>
              <a:t> </a:t>
            </a:r>
            <a:r>
              <a:rPr sz="3200" b="1" spc="-220" dirty="0">
                <a:latin typeface="Arial"/>
                <a:cs typeface="Arial"/>
              </a:rPr>
              <a:t>from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290" dirty="0">
                <a:latin typeface="Arial"/>
                <a:cs typeface="Arial"/>
              </a:rPr>
              <a:t>Customers</a:t>
            </a:r>
            <a:endParaRPr sz="3200">
              <a:latin typeface="Arial"/>
              <a:cs typeface="Arial"/>
            </a:endParaRPr>
          </a:p>
          <a:p>
            <a:pPr marL="884555" indent="-455295">
              <a:lnSpc>
                <a:spcPct val="100000"/>
              </a:lnSpc>
              <a:buAutoNum type="arabicPeriod"/>
              <a:tabLst>
                <a:tab pos="885190" algn="l"/>
              </a:tabLst>
            </a:pPr>
            <a:r>
              <a:rPr sz="3200" b="1" spc="-280" dirty="0">
                <a:latin typeface="Arial"/>
                <a:cs typeface="Arial"/>
              </a:rPr>
              <a:t>F</a:t>
            </a:r>
            <a:r>
              <a:rPr sz="3200" b="1" spc="-160" dirty="0">
                <a:latin typeface="Arial"/>
                <a:cs typeface="Arial"/>
              </a:rPr>
              <a:t>r</a:t>
            </a:r>
            <a:r>
              <a:rPr sz="3200" b="1" spc="-235" dirty="0">
                <a:latin typeface="Arial"/>
                <a:cs typeface="Arial"/>
              </a:rPr>
              <a:t>a</a:t>
            </a:r>
            <a:r>
              <a:rPr sz="3200" b="1" spc="-290" dirty="0">
                <a:latin typeface="Arial"/>
                <a:cs typeface="Arial"/>
              </a:rPr>
              <a:t>n</a:t>
            </a:r>
            <a:r>
              <a:rPr sz="3200" b="1" spc="-420" dirty="0">
                <a:latin typeface="Arial"/>
                <a:cs typeface="Arial"/>
              </a:rPr>
              <a:t>c</a:t>
            </a:r>
            <a:r>
              <a:rPr sz="3200" b="1" spc="-290" dirty="0">
                <a:latin typeface="Arial"/>
                <a:cs typeface="Arial"/>
              </a:rPr>
              <a:t>h</a:t>
            </a:r>
            <a:r>
              <a:rPr sz="3200" b="1" spc="-150" dirty="0">
                <a:latin typeface="Arial"/>
                <a:cs typeface="Arial"/>
              </a:rPr>
              <a:t>i</a:t>
            </a:r>
            <a:r>
              <a:rPr sz="3200" b="1" spc="-405" dirty="0">
                <a:latin typeface="Arial"/>
                <a:cs typeface="Arial"/>
              </a:rPr>
              <a:t>s</a:t>
            </a:r>
            <a:r>
              <a:rPr sz="3200" b="1" spc="-180" dirty="0">
                <a:latin typeface="Arial"/>
                <a:cs typeface="Arial"/>
              </a:rPr>
              <a:t>e</a:t>
            </a:r>
            <a:r>
              <a:rPr sz="3200" b="1" spc="-5" dirty="0">
                <a:latin typeface="Arial"/>
                <a:cs typeface="Arial"/>
              </a:rPr>
              <a:t> </a:t>
            </a:r>
            <a:r>
              <a:rPr sz="3200" b="1" spc="-280" dirty="0">
                <a:latin typeface="Arial"/>
                <a:cs typeface="Arial"/>
              </a:rPr>
              <a:t>F</a:t>
            </a:r>
            <a:r>
              <a:rPr sz="3200" b="1" spc="-200" dirty="0">
                <a:latin typeface="Arial"/>
                <a:cs typeface="Arial"/>
              </a:rPr>
              <a:t>e</a:t>
            </a:r>
            <a:r>
              <a:rPr sz="3200" b="1" spc="-180" dirty="0">
                <a:latin typeface="Arial"/>
                <a:cs typeface="Arial"/>
              </a:rPr>
              <a:t>e</a:t>
            </a:r>
            <a:r>
              <a:rPr sz="3200" b="1" spc="10" dirty="0">
                <a:latin typeface="Arial"/>
                <a:cs typeface="Arial"/>
              </a:rPr>
              <a:t> </a:t>
            </a:r>
            <a:r>
              <a:rPr sz="3200" b="1" spc="-235" dirty="0">
                <a:latin typeface="Arial"/>
                <a:cs typeface="Arial"/>
              </a:rPr>
              <a:t>a</a:t>
            </a:r>
            <a:r>
              <a:rPr sz="3200" b="1" spc="-290" dirty="0">
                <a:latin typeface="Arial"/>
                <a:cs typeface="Arial"/>
              </a:rPr>
              <a:t>n</a:t>
            </a:r>
            <a:r>
              <a:rPr sz="3200" b="1" spc="-155" dirty="0">
                <a:latin typeface="Arial"/>
                <a:cs typeface="Arial"/>
              </a:rPr>
              <a:t>d</a:t>
            </a:r>
            <a:r>
              <a:rPr sz="3200" b="1" spc="-5" dirty="0">
                <a:latin typeface="Arial"/>
                <a:cs typeface="Arial"/>
              </a:rPr>
              <a:t> </a:t>
            </a:r>
            <a:r>
              <a:rPr sz="3200" b="1" spc="55" dirty="0">
                <a:latin typeface="Arial"/>
                <a:cs typeface="Arial"/>
              </a:rPr>
              <a:t>%</a:t>
            </a:r>
            <a:r>
              <a:rPr sz="3200" b="1" spc="10" dirty="0">
                <a:latin typeface="Arial"/>
                <a:cs typeface="Arial"/>
              </a:rPr>
              <a:t> </a:t>
            </a:r>
            <a:r>
              <a:rPr sz="3200" b="1" spc="-500" dirty="0">
                <a:latin typeface="Arial"/>
                <a:cs typeface="Arial"/>
              </a:rPr>
              <a:t>R</a:t>
            </a:r>
            <a:r>
              <a:rPr sz="3200" b="1" spc="-210" dirty="0">
                <a:latin typeface="Arial"/>
                <a:cs typeface="Arial"/>
              </a:rPr>
              <a:t>o</a:t>
            </a:r>
            <a:r>
              <a:rPr sz="3200" b="1" spc="-335" dirty="0">
                <a:latin typeface="Arial"/>
                <a:cs typeface="Arial"/>
              </a:rPr>
              <a:t>y</a:t>
            </a:r>
            <a:r>
              <a:rPr sz="3200" b="1" spc="-250" dirty="0">
                <a:latin typeface="Arial"/>
                <a:cs typeface="Arial"/>
              </a:rPr>
              <a:t>a</a:t>
            </a:r>
            <a:r>
              <a:rPr sz="3200" b="1" spc="-150" dirty="0">
                <a:latin typeface="Arial"/>
                <a:cs typeface="Arial"/>
              </a:rPr>
              <a:t>l</a:t>
            </a:r>
            <a:r>
              <a:rPr sz="3200" b="1" spc="-135" dirty="0">
                <a:latin typeface="Arial"/>
                <a:cs typeface="Arial"/>
              </a:rPr>
              <a:t>i</a:t>
            </a:r>
            <a:r>
              <a:rPr sz="3200" b="1" spc="-60" dirty="0">
                <a:latin typeface="Arial"/>
                <a:cs typeface="Arial"/>
              </a:rPr>
              <a:t>t</a:t>
            </a:r>
            <a:r>
              <a:rPr sz="3200" b="1" spc="-315" dirty="0">
                <a:latin typeface="Arial"/>
                <a:cs typeface="Arial"/>
              </a:rPr>
              <a:t>y</a:t>
            </a:r>
            <a:r>
              <a:rPr sz="3200" b="1" spc="-5" dirty="0">
                <a:latin typeface="Arial"/>
                <a:cs typeface="Arial"/>
              </a:rPr>
              <a:t> </a:t>
            </a:r>
            <a:r>
              <a:rPr sz="3200" b="1" spc="-145" dirty="0">
                <a:latin typeface="Arial"/>
                <a:cs typeface="Arial"/>
              </a:rPr>
              <a:t>f</a:t>
            </a:r>
            <a:r>
              <a:rPr sz="3200" b="1" spc="-180" dirty="0">
                <a:latin typeface="Arial"/>
                <a:cs typeface="Arial"/>
              </a:rPr>
              <a:t>r</a:t>
            </a:r>
            <a:r>
              <a:rPr sz="3200" b="1" spc="-210" dirty="0">
                <a:latin typeface="Arial"/>
                <a:cs typeface="Arial"/>
              </a:rPr>
              <a:t>o</a:t>
            </a:r>
            <a:r>
              <a:rPr sz="3200" b="1" spc="-345" dirty="0">
                <a:latin typeface="Arial"/>
                <a:cs typeface="Arial"/>
              </a:rPr>
              <a:t>m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280" dirty="0">
                <a:latin typeface="Arial"/>
                <a:cs typeface="Arial"/>
              </a:rPr>
              <a:t>F</a:t>
            </a:r>
            <a:r>
              <a:rPr sz="3200" b="1" spc="-160" dirty="0">
                <a:latin typeface="Arial"/>
                <a:cs typeface="Arial"/>
              </a:rPr>
              <a:t>r</a:t>
            </a:r>
            <a:r>
              <a:rPr sz="3200" b="1" spc="-235" dirty="0">
                <a:latin typeface="Arial"/>
                <a:cs typeface="Arial"/>
              </a:rPr>
              <a:t>a</a:t>
            </a:r>
            <a:r>
              <a:rPr sz="3200" b="1" spc="-290" dirty="0">
                <a:latin typeface="Arial"/>
                <a:cs typeface="Arial"/>
              </a:rPr>
              <a:t>n</a:t>
            </a:r>
            <a:r>
              <a:rPr sz="3200" b="1" spc="-420" dirty="0">
                <a:latin typeface="Arial"/>
                <a:cs typeface="Arial"/>
              </a:rPr>
              <a:t>c</a:t>
            </a:r>
            <a:r>
              <a:rPr sz="3200" b="1" spc="-290" dirty="0">
                <a:latin typeface="Arial"/>
                <a:cs typeface="Arial"/>
              </a:rPr>
              <a:t>h</a:t>
            </a:r>
            <a:r>
              <a:rPr sz="3200" b="1" spc="-150" dirty="0">
                <a:latin typeface="Arial"/>
                <a:cs typeface="Arial"/>
              </a:rPr>
              <a:t>i</a:t>
            </a:r>
            <a:r>
              <a:rPr sz="3200" b="1" spc="-405" dirty="0">
                <a:latin typeface="Arial"/>
                <a:cs typeface="Arial"/>
              </a:rPr>
              <a:t>s</a:t>
            </a:r>
            <a:r>
              <a:rPr sz="3200" b="1" spc="-210" dirty="0">
                <a:latin typeface="Arial"/>
                <a:cs typeface="Arial"/>
              </a:rPr>
              <a:t>e</a:t>
            </a:r>
            <a:r>
              <a:rPr sz="3200" b="1" spc="-160" dirty="0">
                <a:latin typeface="Arial"/>
                <a:cs typeface="Arial"/>
              </a:rPr>
              <a:t>.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45959" y="499872"/>
            <a:ext cx="10742295" cy="9787255"/>
            <a:chOff x="7545959" y="499872"/>
            <a:chExt cx="10742295" cy="978725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44444" y="499872"/>
              <a:ext cx="1514855" cy="15148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5959" y="664591"/>
              <a:ext cx="10742040" cy="96224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9113" y="322056"/>
            <a:ext cx="5861685" cy="2572385"/>
            <a:chOff x="469113" y="322056"/>
            <a:chExt cx="5861685" cy="2572385"/>
          </a:xfrm>
        </p:grpSpPr>
        <p:sp>
          <p:nvSpPr>
            <p:cNvPr id="3" name="object 3"/>
            <p:cNvSpPr/>
            <p:nvPr/>
          </p:nvSpPr>
          <p:spPr>
            <a:xfrm>
              <a:off x="469113" y="2338897"/>
              <a:ext cx="807085" cy="554990"/>
            </a:xfrm>
            <a:custGeom>
              <a:avLst/>
              <a:gdLst/>
              <a:ahLst/>
              <a:cxnLst/>
              <a:rect l="l" t="t" r="r" b="b"/>
              <a:pathLst>
                <a:path w="807085" h="554989">
                  <a:moveTo>
                    <a:pt x="806578" y="0"/>
                  </a:moveTo>
                  <a:lnTo>
                    <a:pt x="0" y="0"/>
                  </a:lnTo>
                  <a:lnTo>
                    <a:pt x="555524" y="554943"/>
                  </a:lnTo>
                  <a:lnTo>
                    <a:pt x="806578" y="441075"/>
                  </a:lnTo>
                  <a:lnTo>
                    <a:pt x="806578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9113" y="322056"/>
              <a:ext cx="5861685" cy="2125345"/>
            </a:xfrm>
            <a:custGeom>
              <a:avLst/>
              <a:gdLst/>
              <a:ahLst/>
              <a:cxnLst/>
              <a:rect l="l" t="t" r="r" b="b"/>
              <a:pathLst>
                <a:path w="5861685" h="2125345">
                  <a:moveTo>
                    <a:pt x="5345965" y="0"/>
                  </a:moveTo>
                  <a:lnTo>
                    <a:pt x="713979" y="0"/>
                  </a:lnTo>
                  <a:lnTo>
                    <a:pt x="665094" y="1645"/>
                  </a:lnTo>
                  <a:lnTo>
                    <a:pt x="617093" y="6511"/>
                  </a:lnTo>
                  <a:lnTo>
                    <a:pt x="570083" y="14490"/>
                  </a:lnTo>
                  <a:lnTo>
                    <a:pt x="524170" y="25478"/>
                  </a:lnTo>
                  <a:lnTo>
                    <a:pt x="479461" y="39367"/>
                  </a:lnTo>
                  <a:lnTo>
                    <a:pt x="436060" y="56051"/>
                  </a:lnTo>
                  <a:lnTo>
                    <a:pt x="394076" y="75424"/>
                  </a:lnTo>
                  <a:lnTo>
                    <a:pt x="353614" y="97380"/>
                  </a:lnTo>
                  <a:lnTo>
                    <a:pt x="314781" y="121813"/>
                  </a:lnTo>
                  <a:lnTo>
                    <a:pt x="277682" y="148616"/>
                  </a:lnTo>
                  <a:lnTo>
                    <a:pt x="242424" y="177683"/>
                  </a:lnTo>
                  <a:lnTo>
                    <a:pt x="209114" y="208908"/>
                  </a:lnTo>
                  <a:lnTo>
                    <a:pt x="177858" y="242184"/>
                  </a:lnTo>
                  <a:lnTo>
                    <a:pt x="148762" y="277406"/>
                  </a:lnTo>
                  <a:lnTo>
                    <a:pt x="121933" y="314467"/>
                  </a:lnTo>
                  <a:lnTo>
                    <a:pt x="97476" y="353261"/>
                  </a:lnTo>
                  <a:lnTo>
                    <a:pt x="75498" y="393682"/>
                  </a:lnTo>
                  <a:lnTo>
                    <a:pt x="56106" y="435623"/>
                  </a:lnTo>
                  <a:lnTo>
                    <a:pt x="39405" y="478978"/>
                  </a:lnTo>
                  <a:lnTo>
                    <a:pt x="25503" y="523641"/>
                  </a:lnTo>
                  <a:lnTo>
                    <a:pt x="14504" y="569506"/>
                  </a:lnTo>
                  <a:lnTo>
                    <a:pt x="6517" y="616466"/>
                  </a:lnTo>
                  <a:lnTo>
                    <a:pt x="1647" y="664416"/>
                  </a:lnTo>
                  <a:lnTo>
                    <a:pt x="0" y="713246"/>
                  </a:lnTo>
                  <a:lnTo>
                    <a:pt x="0" y="2004049"/>
                  </a:lnTo>
                  <a:lnTo>
                    <a:pt x="9523" y="2051173"/>
                  </a:lnTo>
                  <a:lnTo>
                    <a:pt x="35497" y="2089661"/>
                  </a:lnTo>
                  <a:lnTo>
                    <a:pt x="74022" y="2115614"/>
                  </a:lnTo>
                  <a:lnTo>
                    <a:pt x="121200" y="2125132"/>
                  </a:lnTo>
                  <a:lnTo>
                    <a:pt x="1540297" y="2125132"/>
                  </a:lnTo>
                  <a:lnTo>
                    <a:pt x="5861349" y="165282"/>
                  </a:lnTo>
                  <a:lnTo>
                    <a:pt x="5793322" y="120935"/>
                  </a:lnTo>
                  <a:lnTo>
                    <a:pt x="5753284" y="98869"/>
                  </a:lnTo>
                  <a:lnTo>
                    <a:pt x="5712022" y="78839"/>
                  </a:lnTo>
                  <a:lnTo>
                    <a:pt x="5669602" y="60913"/>
                  </a:lnTo>
                  <a:lnTo>
                    <a:pt x="5626093" y="45158"/>
                  </a:lnTo>
                  <a:lnTo>
                    <a:pt x="5581563" y="31641"/>
                  </a:lnTo>
                  <a:lnTo>
                    <a:pt x="5536080" y="20430"/>
                  </a:lnTo>
                  <a:lnTo>
                    <a:pt x="5489711" y="11593"/>
                  </a:lnTo>
                  <a:lnTo>
                    <a:pt x="5442523" y="5198"/>
                  </a:lnTo>
                  <a:lnTo>
                    <a:pt x="5394585" y="1311"/>
                  </a:lnTo>
                  <a:lnTo>
                    <a:pt x="5345965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5942" y="0"/>
            <a:ext cx="5402057" cy="31760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826322"/>
            <a:ext cx="6513278" cy="3460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44443" y="499872"/>
            <a:ext cx="1514855" cy="15148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30907" y="2263139"/>
            <a:ext cx="14770608" cy="789432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997711"/>
            <a:ext cx="48583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70" dirty="0"/>
              <a:t>CURRENT</a:t>
            </a:r>
            <a:r>
              <a:rPr sz="4400" spc="-270" dirty="0"/>
              <a:t> </a:t>
            </a:r>
            <a:r>
              <a:rPr sz="4400" spc="30" dirty="0"/>
              <a:t>S</a:t>
            </a:r>
            <a:r>
              <a:rPr sz="4400" spc="155" dirty="0"/>
              <a:t>TAGE</a:t>
            </a:r>
            <a:endParaRPr sz="4400"/>
          </a:p>
        </p:txBody>
      </p:sp>
      <p:sp>
        <p:nvSpPr>
          <p:cNvPr id="10" name="object 10"/>
          <p:cNvSpPr txBox="1"/>
          <p:nvPr/>
        </p:nvSpPr>
        <p:spPr>
          <a:xfrm>
            <a:off x="5112511" y="6563055"/>
            <a:ext cx="8063865" cy="1802764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2315210" indent="-343535">
              <a:lnSpc>
                <a:spcPct val="100000"/>
              </a:lnSpc>
              <a:spcBef>
                <a:spcPts val="550"/>
              </a:spcBef>
              <a:buFont typeface="Wingdings"/>
              <a:buChar char=""/>
              <a:tabLst>
                <a:tab pos="2315210" algn="l"/>
                <a:tab pos="2315845" algn="l"/>
              </a:tabLst>
            </a:pPr>
            <a:r>
              <a:rPr sz="1950" b="1" spc="5" dirty="0">
                <a:latin typeface="Arial"/>
                <a:cs typeface="Arial"/>
              </a:rPr>
              <a:t>Present</a:t>
            </a:r>
            <a:r>
              <a:rPr sz="1950" b="1" spc="10" dirty="0">
                <a:latin typeface="Arial"/>
                <a:cs typeface="Arial"/>
              </a:rPr>
              <a:t> Margin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in </a:t>
            </a:r>
            <a:r>
              <a:rPr sz="1950" b="1" dirty="0">
                <a:latin typeface="Arial"/>
                <a:cs typeface="Arial"/>
              </a:rPr>
              <a:t>Service</a:t>
            </a:r>
            <a:r>
              <a:rPr sz="1950" b="1" spc="50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:</a:t>
            </a:r>
            <a:r>
              <a:rPr sz="1950" b="1" dirty="0">
                <a:latin typeface="Arial"/>
                <a:cs typeface="Arial"/>
              </a:rPr>
              <a:t> </a:t>
            </a:r>
            <a:r>
              <a:rPr sz="1950" b="1" spc="10" dirty="0">
                <a:latin typeface="Arial"/>
                <a:cs typeface="Arial"/>
              </a:rPr>
              <a:t>15%</a:t>
            </a:r>
            <a:endParaRPr sz="1950">
              <a:latin typeface="Arial"/>
              <a:cs typeface="Arial"/>
            </a:endParaRPr>
          </a:p>
          <a:p>
            <a:pPr marL="2251710" indent="-342900">
              <a:lnSpc>
                <a:spcPct val="100000"/>
              </a:lnSpc>
              <a:spcBef>
                <a:spcPts val="455"/>
              </a:spcBef>
              <a:buFont typeface="Wingdings"/>
              <a:buChar char=""/>
              <a:tabLst>
                <a:tab pos="2251075" algn="l"/>
                <a:tab pos="2251710" algn="l"/>
              </a:tabLst>
            </a:pPr>
            <a:r>
              <a:rPr sz="1950" b="1" spc="10" dirty="0">
                <a:latin typeface="Arial"/>
                <a:cs typeface="Arial"/>
              </a:rPr>
              <a:t>Margin</a:t>
            </a:r>
            <a:r>
              <a:rPr sz="1950" b="1" spc="-15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in</a:t>
            </a:r>
            <a:r>
              <a:rPr sz="1950" b="1" dirty="0">
                <a:latin typeface="Arial"/>
                <a:cs typeface="Arial"/>
              </a:rPr>
              <a:t> </a:t>
            </a:r>
            <a:r>
              <a:rPr sz="1950" b="1" spc="10" dirty="0">
                <a:latin typeface="Arial"/>
                <a:cs typeface="Arial"/>
              </a:rPr>
              <a:t>Make-Up</a:t>
            </a:r>
            <a:r>
              <a:rPr sz="1950" b="1" spc="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Service</a:t>
            </a:r>
            <a:r>
              <a:rPr sz="1950" b="1" spc="45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: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spc="10" dirty="0">
                <a:latin typeface="Arial"/>
                <a:cs typeface="Arial"/>
              </a:rPr>
              <a:t>25%</a:t>
            </a:r>
            <a:endParaRPr sz="1950">
              <a:latin typeface="Arial"/>
              <a:cs typeface="Arial"/>
            </a:endParaRPr>
          </a:p>
          <a:p>
            <a:pPr marL="866140" indent="-343535">
              <a:lnSpc>
                <a:spcPct val="100000"/>
              </a:lnSpc>
              <a:spcBef>
                <a:spcPts val="470"/>
              </a:spcBef>
              <a:buFont typeface="Wingdings"/>
              <a:buChar char=""/>
              <a:tabLst>
                <a:tab pos="866140" algn="l"/>
                <a:tab pos="866775" algn="l"/>
              </a:tabLst>
            </a:pPr>
            <a:r>
              <a:rPr sz="1950" b="1" spc="5" dirty="0">
                <a:latin typeface="Arial"/>
                <a:cs typeface="Arial"/>
              </a:rPr>
              <a:t>Present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Revenue</a:t>
            </a:r>
            <a:r>
              <a:rPr sz="1950" b="1" spc="75" dirty="0">
                <a:latin typeface="Arial"/>
                <a:cs typeface="Arial"/>
              </a:rPr>
              <a:t> </a:t>
            </a:r>
            <a:r>
              <a:rPr sz="1950" b="1" spc="10" dirty="0">
                <a:latin typeface="Arial"/>
                <a:cs typeface="Arial"/>
              </a:rPr>
              <a:t>from</a:t>
            </a:r>
            <a:r>
              <a:rPr sz="1950" b="1" spc="-5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Service</a:t>
            </a:r>
            <a:r>
              <a:rPr sz="1950" b="1" spc="60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per</a:t>
            </a:r>
            <a:r>
              <a:rPr sz="1950" b="1" spc="10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Quarter</a:t>
            </a:r>
            <a:r>
              <a:rPr sz="1950" b="1" spc="-10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:</a:t>
            </a:r>
            <a:r>
              <a:rPr sz="1950" b="1" spc="10" dirty="0">
                <a:latin typeface="Arial"/>
                <a:cs typeface="Arial"/>
              </a:rPr>
              <a:t> INR</a:t>
            </a:r>
            <a:r>
              <a:rPr sz="1950" b="1" spc="30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350,000</a:t>
            </a:r>
            <a:endParaRPr sz="1950">
              <a:latin typeface="Arial"/>
              <a:cs typeface="Arial"/>
            </a:endParaRPr>
          </a:p>
          <a:p>
            <a:pPr marL="803910" indent="-342900">
              <a:lnSpc>
                <a:spcPct val="100000"/>
              </a:lnSpc>
              <a:spcBef>
                <a:spcPts val="455"/>
              </a:spcBef>
              <a:buFont typeface="Wingdings"/>
              <a:buChar char=""/>
              <a:tabLst>
                <a:tab pos="803275" algn="l"/>
                <a:tab pos="803910" algn="l"/>
              </a:tabLst>
            </a:pPr>
            <a:r>
              <a:rPr sz="1950" b="1" dirty="0">
                <a:latin typeface="Arial"/>
                <a:cs typeface="Arial"/>
              </a:rPr>
              <a:t>Revenue</a:t>
            </a:r>
            <a:r>
              <a:rPr sz="1950" b="1" spc="65" dirty="0">
                <a:latin typeface="Arial"/>
                <a:cs typeface="Arial"/>
              </a:rPr>
              <a:t> </a:t>
            </a:r>
            <a:r>
              <a:rPr sz="1950" b="1" spc="10" dirty="0">
                <a:latin typeface="Arial"/>
                <a:cs typeface="Arial"/>
              </a:rPr>
              <a:t>from</a:t>
            </a:r>
            <a:r>
              <a:rPr sz="1950" b="1" dirty="0">
                <a:latin typeface="Arial"/>
                <a:cs typeface="Arial"/>
              </a:rPr>
              <a:t> </a:t>
            </a:r>
            <a:r>
              <a:rPr sz="1950" b="1" spc="10" dirty="0">
                <a:latin typeface="Arial"/>
                <a:cs typeface="Arial"/>
              </a:rPr>
              <a:t>Make-Up </a:t>
            </a:r>
            <a:r>
              <a:rPr sz="1950" b="1" dirty="0">
                <a:latin typeface="Arial"/>
                <a:cs typeface="Arial"/>
              </a:rPr>
              <a:t>Service</a:t>
            </a:r>
            <a:r>
              <a:rPr sz="1950" b="1" spc="60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per</a:t>
            </a:r>
            <a:r>
              <a:rPr sz="1950" b="1" spc="10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Quarter :</a:t>
            </a:r>
            <a:r>
              <a:rPr sz="1950" b="1" dirty="0">
                <a:latin typeface="Arial"/>
                <a:cs typeface="Arial"/>
              </a:rPr>
              <a:t> </a:t>
            </a:r>
            <a:r>
              <a:rPr sz="1950" b="1" spc="10" dirty="0">
                <a:latin typeface="Arial"/>
                <a:cs typeface="Arial"/>
              </a:rPr>
              <a:t>INR</a:t>
            </a:r>
            <a:r>
              <a:rPr sz="1950" b="1" spc="15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250,000</a:t>
            </a:r>
            <a:endParaRPr sz="195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59"/>
              </a:spcBef>
              <a:buFont typeface="Wingdings"/>
              <a:buChar char=""/>
              <a:tabLst>
                <a:tab pos="354965" algn="l"/>
                <a:tab pos="355600" algn="l"/>
              </a:tabLst>
            </a:pPr>
            <a:r>
              <a:rPr sz="1950" b="1" spc="5" dirty="0">
                <a:latin typeface="Arial"/>
                <a:cs typeface="Arial"/>
              </a:rPr>
              <a:t>Present</a:t>
            </a:r>
            <a:r>
              <a:rPr sz="1950" b="1" spc="25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servicing</a:t>
            </a:r>
            <a:r>
              <a:rPr sz="1950" b="1" spc="60" dirty="0">
                <a:latin typeface="Arial"/>
                <a:cs typeface="Arial"/>
              </a:rPr>
              <a:t> </a:t>
            </a:r>
            <a:r>
              <a:rPr sz="1950" b="1" dirty="0">
                <a:latin typeface="Arial"/>
                <a:cs typeface="Arial"/>
              </a:rPr>
              <a:t>3-5</a:t>
            </a:r>
            <a:r>
              <a:rPr sz="1950" b="1" spc="5" dirty="0">
                <a:latin typeface="Arial"/>
                <a:cs typeface="Arial"/>
              </a:rPr>
              <a:t> clients</a:t>
            </a:r>
            <a:r>
              <a:rPr sz="1950" b="1" spc="20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per</a:t>
            </a:r>
            <a:r>
              <a:rPr sz="1950" b="1" spc="10" dirty="0">
                <a:latin typeface="Arial"/>
                <a:cs typeface="Arial"/>
              </a:rPr>
              <a:t> day</a:t>
            </a:r>
            <a:r>
              <a:rPr sz="1950" b="1" spc="15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of</a:t>
            </a:r>
            <a:r>
              <a:rPr sz="1950" b="1" spc="10" dirty="0">
                <a:latin typeface="Arial"/>
                <a:cs typeface="Arial"/>
              </a:rPr>
              <a:t> </a:t>
            </a:r>
            <a:r>
              <a:rPr sz="1950" b="1" spc="-5" dirty="0">
                <a:latin typeface="Arial"/>
                <a:cs typeface="Arial"/>
              </a:rPr>
              <a:t>avg</a:t>
            </a:r>
            <a:r>
              <a:rPr sz="1950" b="1" spc="45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ticket</a:t>
            </a:r>
            <a:r>
              <a:rPr sz="1950" b="1" spc="10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size</a:t>
            </a:r>
            <a:r>
              <a:rPr sz="1950" b="1" spc="25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: </a:t>
            </a:r>
            <a:r>
              <a:rPr sz="1950" b="1" spc="10" dirty="0">
                <a:latin typeface="Arial"/>
                <a:cs typeface="Arial"/>
              </a:rPr>
              <a:t>INR</a:t>
            </a:r>
            <a:r>
              <a:rPr sz="1950" b="1" spc="15" dirty="0">
                <a:latin typeface="Arial"/>
                <a:cs typeface="Arial"/>
              </a:rPr>
              <a:t> </a:t>
            </a:r>
            <a:r>
              <a:rPr sz="1950" b="1" spc="5" dirty="0">
                <a:latin typeface="Arial"/>
                <a:cs typeface="Arial"/>
              </a:rPr>
              <a:t>1000</a:t>
            </a:r>
            <a:endParaRPr sz="195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45960" y="303789"/>
            <a:ext cx="10742040" cy="96224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EF1285-4E28-4519-A787-7C3AAA423DDB}"/>
              </a:ext>
            </a:extLst>
          </p:cNvPr>
          <p:cNvSpPr txBox="1"/>
          <p:nvPr/>
        </p:nvSpPr>
        <p:spPr>
          <a:xfrm>
            <a:off x="5257800" y="8400041"/>
            <a:ext cx="10150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Having a term sheet of 2cr in the exchange of 10% equity from </a:t>
            </a:r>
            <a:r>
              <a:rPr lang="en-US" sz="2400" b="1" dirty="0" err="1"/>
              <a:t>Eskeyn</a:t>
            </a:r>
            <a:r>
              <a:rPr lang="en-US" sz="2400" b="1" dirty="0"/>
              <a:t> Venture</a:t>
            </a:r>
            <a:endParaRPr lang="en-IN" sz="24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368" y="177642"/>
            <a:ext cx="4755515" cy="1941195"/>
            <a:chOff x="145368" y="177642"/>
            <a:chExt cx="4755515" cy="1941195"/>
          </a:xfrm>
        </p:grpSpPr>
        <p:sp>
          <p:nvSpPr>
            <p:cNvPr id="3" name="object 3"/>
            <p:cNvSpPr/>
            <p:nvPr/>
          </p:nvSpPr>
          <p:spPr>
            <a:xfrm>
              <a:off x="145368" y="1564257"/>
              <a:ext cx="615950" cy="554355"/>
            </a:xfrm>
            <a:custGeom>
              <a:avLst/>
              <a:gdLst/>
              <a:ahLst/>
              <a:cxnLst/>
              <a:rect l="l" t="t" r="r" b="b"/>
              <a:pathLst>
                <a:path w="615950" h="554355">
                  <a:moveTo>
                    <a:pt x="615376" y="0"/>
                  </a:moveTo>
                  <a:lnTo>
                    <a:pt x="0" y="0"/>
                  </a:lnTo>
                  <a:lnTo>
                    <a:pt x="615376" y="553956"/>
                  </a:lnTo>
                  <a:lnTo>
                    <a:pt x="615376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5368" y="177642"/>
              <a:ext cx="4755515" cy="1461135"/>
            </a:xfrm>
            <a:custGeom>
              <a:avLst/>
              <a:gdLst/>
              <a:ahLst/>
              <a:cxnLst/>
              <a:rect l="l" t="t" r="r" b="b"/>
              <a:pathLst>
                <a:path w="4755515" h="1461135">
                  <a:moveTo>
                    <a:pt x="4078689" y="0"/>
                  </a:moveTo>
                  <a:lnTo>
                    <a:pt x="544728" y="0"/>
                  </a:lnTo>
                  <a:lnTo>
                    <a:pt x="495145" y="2004"/>
                  </a:lnTo>
                  <a:lnTo>
                    <a:pt x="446810" y="7900"/>
                  </a:lnTo>
                  <a:lnTo>
                    <a:pt x="399914" y="17516"/>
                  </a:lnTo>
                  <a:lnTo>
                    <a:pt x="354651" y="30679"/>
                  </a:lnTo>
                  <a:lnTo>
                    <a:pt x="311212" y="47215"/>
                  </a:lnTo>
                  <a:lnTo>
                    <a:pt x="269789" y="66951"/>
                  </a:lnTo>
                  <a:lnTo>
                    <a:pt x="230575" y="89714"/>
                  </a:lnTo>
                  <a:lnTo>
                    <a:pt x="193762" y="115330"/>
                  </a:lnTo>
                  <a:lnTo>
                    <a:pt x="159543" y="143628"/>
                  </a:lnTo>
                  <a:lnTo>
                    <a:pt x="128110" y="174433"/>
                  </a:lnTo>
                  <a:lnTo>
                    <a:pt x="99654" y="207572"/>
                  </a:lnTo>
                  <a:lnTo>
                    <a:pt x="74369" y="242873"/>
                  </a:lnTo>
                  <a:lnTo>
                    <a:pt x="52446" y="280162"/>
                  </a:lnTo>
                  <a:lnTo>
                    <a:pt x="34078" y="319266"/>
                  </a:lnTo>
                  <a:lnTo>
                    <a:pt x="19457" y="360013"/>
                  </a:lnTo>
                  <a:lnTo>
                    <a:pt x="8775" y="402227"/>
                  </a:lnTo>
                  <a:lnTo>
                    <a:pt x="2226" y="445738"/>
                  </a:lnTo>
                  <a:lnTo>
                    <a:pt x="0" y="490371"/>
                  </a:lnTo>
                  <a:lnTo>
                    <a:pt x="0" y="1377820"/>
                  </a:lnTo>
                  <a:lnTo>
                    <a:pt x="7266" y="1410219"/>
                  </a:lnTo>
                  <a:lnTo>
                    <a:pt x="27082" y="1436680"/>
                  </a:lnTo>
                  <a:lnTo>
                    <a:pt x="56474" y="1454523"/>
                  </a:lnTo>
                  <a:lnTo>
                    <a:pt x="92469" y="1461066"/>
                  </a:lnTo>
                  <a:lnTo>
                    <a:pt x="4078689" y="1461066"/>
                  </a:lnTo>
                  <a:lnTo>
                    <a:pt x="4129147" y="1459396"/>
                  </a:lnTo>
                  <a:lnTo>
                    <a:pt x="4178601" y="1454463"/>
                  </a:lnTo>
                  <a:lnTo>
                    <a:pt x="4226920" y="1446386"/>
                  </a:lnTo>
                  <a:lnTo>
                    <a:pt x="4273974" y="1435282"/>
                  </a:lnTo>
                  <a:lnTo>
                    <a:pt x="4319632" y="1421270"/>
                  </a:lnTo>
                  <a:lnTo>
                    <a:pt x="4363762" y="1404466"/>
                  </a:lnTo>
                  <a:lnTo>
                    <a:pt x="4406233" y="1384988"/>
                  </a:lnTo>
                  <a:lnTo>
                    <a:pt x="4446915" y="1362955"/>
                  </a:lnTo>
                  <a:lnTo>
                    <a:pt x="4485675" y="1338484"/>
                  </a:lnTo>
                  <a:lnTo>
                    <a:pt x="4522383" y="1311693"/>
                  </a:lnTo>
                  <a:lnTo>
                    <a:pt x="4556908" y="1282699"/>
                  </a:lnTo>
                  <a:lnTo>
                    <a:pt x="4589119" y="1251621"/>
                  </a:lnTo>
                  <a:lnTo>
                    <a:pt x="4618884" y="1218576"/>
                  </a:lnTo>
                  <a:lnTo>
                    <a:pt x="4646073" y="1183681"/>
                  </a:lnTo>
                  <a:lnTo>
                    <a:pt x="4670554" y="1147056"/>
                  </a:lnTo>
                  <a:lnTo>
                    <a:pt x="4692197" y="1108816"/>
                  </a:lnTo>
                  <a:lnTo>
                    <a:pt x="4710869" y="1069081"/>
                  </a:lnTo>
                  <a:lnTo>
                    <a:pt x="4726441" y="1027968"/>
                  </a:lnTo>
                  <a:lnTo>
                    <a:pt x="4738780" y="985595"/>
                  </a:lnTo>
                  <a:lnTo>
                    <a:pt x="4747756" y="942079"/>
                  </a:lnTo>
                  <a:lnTo>
                    <a:pt x="4753238" y="897539"/>
                  </a:lnTo>
                  <a:lnTo>
                    <a:pt x="4755094" y="852091"/>
                  </a:lnTo>
                  <a:lnTo>
                    <a:pt x="4755094" y="608975"/>
                  </a:lnTo>
                  <a:lnTo>
                    <a:pt x="4753238" y="563527"/>
                  </a:lnTo>
                  <a:lnTo>
                    <a:pt x="4747756" y="518987"/>
                  </a:lnTo>
                  <a:lnTo>
                    <a:pt x="4738780" y="475471"/>
                  </a:lnTo>
                  <a:lnTo>
                    <a:pt x="4726441" y="433098"/>
                  </a:lnTo>
                  <a:lnTo>
                    <a:pt x="4710869" y="391984"/>
                  </a:lnTo>
                  <a:lnTo>
                    <a:pt x="4692197" y="352249"/>
                  </a:lnTo>
                  <a:lnTo>
                    <a:pt x="4670554" y="314010"/>
                  </a:lnTo>
                  <a:lnTo>
                    <a:pt x="4646073" y="277385"/>
                  </a:lnTo>
                  <a:lnTo>
                    <a:pt x="4618884" y="242490"/>
                  </a:lnTo>
                  <a:lnTo>
                    <a:pt x="4589119" y="209445"/>
                  </a:lnTo>
                  <a:lnTo>
                    <a:pt x="4556908" y="178367"/>
                  </a:lnTo>
                  <a:lnTo>
                    <a:pt x="4522383" y="149373"/>
                  </a:lnTo>
                  <a:lnTo>
                    <a:pt x="4485675" y="122582"/>
                  </a:lnTo>
                  <a:lnTo>
                    <a:pt x="4446915" y="98111"/>
                  </a:lnTo>
                  <a:lnTo>
                    <a:pt x="4406233" y="76078"/>
                  </a:lnTo>
                  <a:lnTo>
                    <a:pt x="4363762" y="56600"/>
                  </a:lnTo>
                  <a:lnTo>
                    <a:pt x="4319632" y="39796"/>
                  </a:lnTo>
                  <a:lnTo>
                    <a:pt x="4273974" y="25784"/>
                  </a:lnTo>
                  <a:lnTo>
                    <a:pt x="4226920" y="14680"/>
                  </a:lnTo>
                  <a:lnTo>
                    <a:pt x="4178601" y="6603"/>
                  </a:lnTo>
                  <a:lnTo>
                    <a:pt x="4129147" y="1670"/>
                  </a:lnTo>
                  <a:lnTo>
                    <a:pt x="4078689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62283" y="0"/>
            <a:ext cx="1625716" cy="601014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7223" y="506983"/>
            <a:ext cx="43884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800" spc="90" dirty="0"/>
              <a:t>Unit Economy</a:t>
            </a:r>
            <a:endParaRPr sz="4800" dirty="0"/>
          </a:p>
        </p:txBody>
      </p:sp>
      <p:sp>
        <p:nvSpPr>
          <p:cNvPr id="8" name="object 8"/>
          <p:cNvSpPr txBox="1"/>
          <p:nvPr/>
        </p:nvSpPr>
        <p:spPr>
          <a:xfrm>
            <a:off x="2523125" y="994894"/>
            <a:ext cx="12502515" cy="8200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ts val="3229"/>
              </a:lnSpc>
              <a:spcBef>
                <a:spcPts val="95"/>
              </a:spcBef>
            </a:pPr>
            <a:r>
              <a:rPr sz="2800" b="1" spc="40" dirty="0">
                <a:latin typeface="Arial"/>
                <a:cs typeface="Arial"/>
              </a:rPr>
              <a:t>Our</a:t>
            </a:r>
            <a:r>
              <a:rPr sz="2800" b="1" spc="-105" dirty="0">
                <a:latin typeface="Arial"/>
                <a:cs typeface="Arial"/>
              </a:rPr>
              <a:t> </a:t>
            </a:r>
            <a:r>
              <a:rPr sz="2800" b="1" spc="70" dirty="0">
                <a:latin typeface="Arial"/>
                <a:cs typeface="Arial"/>
              </a:rPr>
              <a:t>minimum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bookin</a:t>
            </a:r>
            <a:r>
              <a:rPr sz="2800" b="1" spc="10" dirty="0">
                <a:latin typeface="Arial"/>
                <a:cs typeface="Arial"/>
              </a:rPr>
              <a:t>g</a:t>
            </a:r>
            <a:r>
              <a:rPr sz="2800" b="1" spc="-135" dirty="0">
                <a:latin typeface="Arial"/>
                <a:cs typeface="Arial"/>
              </a:rPr>
              <a:t> </a:t>
            </a:r>
            <a:r>
              <a:rPr sz="2800" b="1" spc="40" dirty="0">
                <a:latin typeface="Arial"/>
                <a:cs typeface="Arial"/>
              </a:rPr>
              <a:t>Ticket</a:t>
            </a:r>
            <a:r>
              <a:rPr sz="2800" b="1" spc="-105" dirty="0">
                <a:latin typeface="Arial"/>
                <a:cs typeface="Arial"/>
              </a:rPr>
              <a:t> </a:t>
            </a:r>
            <a:r>
              <a:rPr sz="2800" b="1" spc="-65" dirty="0">
                <a:latin typeface="Arial"/>
                <a:cs typeface="Arial"/>
              </a:rPr>
              <a:t>si</a:t>
            </a:r>
            <a:r>
              <a:rPr sz="2800" b="1" spc="-70" dirty="0">
                <a:latin typeface="Arial"/>
                <a:cs typeface="Arial"/>
              </a:rPr>
              <a:t>z</a:t>
            </a:r>
            <a:r>
              <a:rPr sz="2800" b="1" spc="75" dirty="0">
                <a:latin typeface="Arial"/>
                <a:cs typeface="Arial"/>
              </a:rPr>
              <a:t>e</a:t>
            </a:r>
            <a:r>
              <a:rPr sz="2800" b="1" spc="-114" dirty="0">
                <a:latin typeface="Arial"/>
                <a:cs typeface="Arial"/>
              </a:rPr>
              <a:t> </a:t>
            </a:r>
            <a:r>
              <a:rPr sz="2800" b="1" spc="-55" dirty="0">
                <a:latin typeface="Arial"/>
                <a:cs typeface="Arial"/>
              </a:rPr>
              <a:t>i</a:t>
            </a:r>
            <a:r>
              <a:rPr sz="2800" b="1" spc="-95" dirty="0">
                <a:latin typeface="Arial"/>
                <a:cs typeface="Arial"/>
              </a:rPr>
              <a:t>s</a:t>
            </a:r>
            <a:r>
              <a:rPr sz="2800" b="1" spc="-120" dirty="0">
                <a:latin typeface="Arial"/>
                <a:cs typeface="Arial"/>
              </a:rPr>
              <a:t> </a:t>
            </a:r>
            <a:r>
              <a:rPr sz="2800" b="1" spc="-80" dirty="0">
                <a:latin typeface="Arial"/>
                <a:cs typeface="Arial"/>
              </a:rPr>
              <a:t>1</a:t>
            </a:r>
            <a:r>
              <a:rPr sz="2800" b="1" spc="-50" dirty="0">
                <a:latin typeface="Arial"/>
                <a:cs typeface="Arial"/>
              </a:rPr>
              <a:t>k</a:t>
            </a:r>
            <a:endParaRPr sz="2800" dirty="0">
              <a:latin typeface="Arial"/>
              <a:cs typeface="Arial"/>
            </a:endParaRPr>
          </a:p>
          <a:p>
            <a:pPr marL="88900" algn="ctr">
              <a:lnSpc>
                <a:spcPts val="3100"/>
              </a:lnSpc>
              <a:tabLst>
                <a:tab pos="2746375" algn="l"/>
              </a:tabLst>
            </a:pPr>
            <a:endParaRPr sz="2800" dirty="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3360" y="506983"/>
            <a:ext cx="10742040" cy="962240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159752"/>
            <a:ext cx="5388610" cy="3127245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8C0C109-9DA4-D57E-B375-EF028BB9C2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853413"/>
              </p:ext>
            </p:extLst>
          </p:nvPr>
        </p:nvGraphicFramePr>
        <p:xfrm>
          <a:off x="1752600" y="1968118"/>
          <a:ext cx="2819400" cy="3937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9330EFA-CFBA-B379-CDBD-F41AC94E67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6392445"/>
              </p:ext>
            </p:extLst>
          </p:nvPr>
        </p:nvGraphicFramePr>
        <p:xfrm>
          <a:off x="4495460" y="1928494"/>
          <a:ext cx="3277448" cy="2743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0BC60A3C-2C8F-C363-D8D2-C19A5FCE8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6040783"/>
              </p:ext>
            </p:extLst>
          </p:nvPr>
        </p:nvGraphicFramePr>
        <p:xfrm>
          <a:off x="10515094" y="1870709"/>
          <a:ext cx="3048000" cy="2616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83D900BF-583F-4B9B-929B-70CF08621587}"/>
              </a:ext>
            </a:extLst>
          </p:cNvPr>
          <p:cNvGrpSpPr/>
          <p:nvPr/>
        </p:nvGrpSpPr>
        <p:grpSpPr>
          <a:xfrm>
            <a:off x="7772907" y="2303640"/>
            <a:ext cx="2368296" cy="2368296"/>
            <a:chOff x="0" y="251344"/>
            <a:chExt cx="2368296" cy="236829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5034AAC-977C-2E8C-A29E-A6DD134A6640}"/>
                </a:ext>
              </a:extLst>
            </p:cNvPr>
            <p:cNvSpPr/>
            <p:nvPr/>
          </p:nvSpPr>
          <p:spPr>
            <a:xfrm>
              <a:off x="0" y="251344"/>
              <a:ext cx="2368296" cy="236829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7FAB7701-E1AA-D073-0B79-604F1A70089B}"/>
                </a:ext>
              </a:extLst>
            </p:cNvPr>
            <p:cNvSpPr txBox="1"/>
            <p:nvPr/>
          </p:nvSpPr>
          <p:spPr>
            <a:xfrm>
              <a:off x="352425" y="603769"/>
              <a:ext cx="1663446" cy="1663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/>
            <a:p>
              <a:pPr marL="0"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700" dirty="0"/>
                <a:t>3</a:t>
              </a:r>
              <a:r>
                <a:rPr lang="en-US" sz="4700" kern="1200" dirty="0"/>
                <a:t>00</a:t>
              </a:r>
              <a:r>
                <a:rPr lang="en-IN" sz="4700" b="0" i="0" kern="1200" dirty="0"/>
                <a:t>₹</a:t>
              </a:r>
              <a:r>
                <a:rPr lang="en-US" sz="4700" kern="1200" dirty="0"/>
                <a:t> </a:t>
              </a:r>
              <a:endParaRPr lang="en-IN" sz="4700" kern="12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5A1E132-E9FF-4132-148A-97EE0BD36FE5}"/>
              </a:ext>
            </a:extLst>
          </p:cNvPr>
          <p:cNvSpPr txBox="1"/>
          <p:nvPr/>
        </p:nvSpPr>
        <p:spPr>
          <a:xfrm>
            <a:off x="2473177" y="5969423"/>
            <a:ext cx="140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Income</a:t>
            </a:r>
            <a:endParaRPr lang="en-IN" dirty="0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E2630697-6570-96E7-023E-309A8FE54F65}"/>
              </a:ext>
            </a:extLst>
          </p:cNvPr>
          <p:cNvSpPr/>
          <p:nvPr/>
        </p:nvSpPr>
        <p:spPr>
          <a:xfrm>
            <a:off x="2586131" y="4540910"/>
            <a:ext cx="484632" cy="140421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19A1FE50-039C-3016-1A09-0953855F3696}"/>
              </a:ext>
            </a:extLst>
          </p:cNvPr>
          <p:cNvSpPr/>
          <p:nvPr/>
        </p:nvSpPr>
        <p:spPr>
          <a:xfrm>
            <a:off x="5278497" y="4459427"/>
            <a:ext cx="484632" cy="27003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E8A29C0B-0D78-0DCF-393E-165C5493DB93}"/>
              </a:ext>
            </a:extLst>
          </p:cNvPr>
          <p:cNvSpPr/>
          <p:nvPr/>
        </p:nvSpPr>
        <p:spPr>
          <a:xfrm>
            <a:off x="5982472" y="4497874"/>
            <a:ext cx="484632" cy="168631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0AB1CD72-F984-E39B-08AA-B137B2DF7F7A}"/>
              </a:ext>
            </a:extLst>
          </p:cNvPr>
          <p:cNvSpPr/>
          <p:nvPr/>
        </p:nvSpPr>
        <p:spPr>
          <a:xfrm>
            <a:off x="8703893" y="4653017"/>
            <a:ext cx="484632" cy="97840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9F260D6A-62CD-56D8-FB49-55F1C9870B8C}"/>
              </a:ext>
            </a:extLst>
          </p:cNvPr>
          <p:cNvSpPr/>
          <p:nvPr/>
        </p:nvSpPr>
        <p:spPr>
          <a:xfrm>
            <a:off x="12848294" y="4965906"/>
            <a:ext cx="484632" cy="2908549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26472029-50C3-AEC3-52E2-05BA6EFDE886}"/>
              </a:ext>
            </a:extLst>
          </p:cNvPr>
          <p:cNvSpPr/>
          <p:nvPr/>
        </p:nvSpPr>
        <p:spPr>
          <a:xfrm>
            <a:off x="11656506" y="4393495"/>
            <a:ext cx="484632" cy="2322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D19AC7-78C3-F934-891A-3701D5695DA6}"/>
              </a:ext>
            </a:extLst>
          </p:cNvPr>
          <p:cNvSpPr txBox="1"/>
          <p:nvPr/>
        </p:nvSpPr>
        <p:spPr>
          <a:xfrm>
            <a:off x="8004498" y="6090166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Gross Margin</a:t>
            </a:r>
            <a:endParaRPr lang="en-IN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58F2CA-6E43-23F3-7848-70313FF5485F}"/>
              </a:ext>
            </a:extLst>
          </p:cNvPr>
          <p:cNvSpPr txBox="1"/>
          <p:nvPr/>
        </p:nvSpPr>
        <p:spPr>
          <a:xfrm>
            <a:off x="4326541" y="7217340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Beautician</a:t>
            </a:r>
            <a:endParaRPr lang="en-IN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854E7-7981-DE1A-79E3-042CA26BDFCB}"/>
              </a:ext>
            </a:extLst>
          </p:cNvPr>
          <p:cNvSpPr txBox="1"/>
          <p:nvPr/>
        </p:nvSpPr>
        <p:spPr>
          <a:xfrm>
            <a:off x="5869549" y="6184186"/>
            <a:ext cx="128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Ladyfair</a:t>
            </a:r>
            <a:endParaRPr lang="en-IN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5DAC67-BBD7-950C-DF5A-C5C2F514B960}"/>
              </a:ext>
            </a:extLst>
          </p:cNvPr>
          <p:cNvSpPr txBox="1"/>
          <p:nvPr/>
        </p:nvSpPr>
        <p:spPr>
          <a:xfrm>
            <a:off x="11548587" y="6848008"/>
            <a:ext cx="7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Salary</a:t>
            </a:r>
            <a:endParaRPr lang="en-IN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C8F87E-4ECE-8E3B-985D-27A790EDD2DA}"/>
              </a:ext>
            </a:extLst>
          </p:cNvPr>
          <p:cNvSpPr txBox="1"/>
          <p:nvPr/>
        </p:nvSpPr>
        <p:spPr>
          <a:xfrm>
            <a:off x="12611436" y="8046959"/>
            <a:ext cx="1095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 Profit</a:t>
            </a:r>
            <a:endParaRPr lang="en-IN" dirty="0"/>
          </a:p>
        </p:txBody>
      </p:sp>
      <p:sp>
        <p:nvSpPr>
          <p:cNvPr id="39" name="Arrow: Bent-Up 38">
            <a:extLst>
              <a:ext uri="{FF2B5EF4-FFF2-40B4-BE49-F238E27FC236}">
                <a16:creationId xmlns:a16="http://schemas.microsoft.com/office/drawing/2014/main" id="{D61E63A2-59BC-041B-B10B-58941CEB1E87}"/>
              </a:ext>
            </a:extLst>
          </p:cNvPr>
          <p:cNvSpPr/>
          <p:nvPr/>
        </p:nvSpPr>
        <p:spPr>
          <a:xfrm rot="10800000">
            <a:off x="10390305" y="3082574"/>
            <a:ext cx="611421" cy="2322514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311D5E-E2AB-42E1-7A98-2CD558DFC4F1}"/>
              </a:ext>
            </a:extLst>
          </p:cNvPr>
          <p:cNvSpPr txBox="1"/>
          <p:nvPr/>
        </p:nvSpPr>
        <p:spPr>
          <a:xfrm>
            <a:off x="10023390" y="5624923"/>
            <a:ext cx="1660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Expenses</a:t>
            </a:r>
            <a:endParaRPr lang="en-IN" dirty="0"/>
          </a:p>
        </p:txBody>
      </p:sp>
      <p:sp>
        <p:nvSpPr>
          <p:cNvPr id="42" name="Arrow: Bent 41">
            <a:extLst>
              <a:ext uri="{FF2B5EF4-FFF2-40B4-BE49-F238E27FC236}">
                <a16:creationId xmlns:a16="http://schemas.microsoft.com/office/drawing/2014/main" id="{FF6029F3-2B72-463B-B2BE-541DDD491BE7}"/>
              </a:ext>
            </a:extLst>
          </p:cNvPr>
          <p:cNvSpPr/>
          <p:nvPr/>
        </p:nvSpPr>
        <p:spPr>
          <a:xfrm rot="5400000">
            <a:off x="14094230" y="2069803"/>
            <a:ext cx="820097" cy="2690640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14CC79-ACD6-ACF4-937B-9EA16C554CBE}"/>
              </a:ext>
            </a:extLst>
          </p:cNvPr>
          <p:cNvSpPr txBox="1"/>
          <p:nvPr/>
        </p:nvSpPr>
        <p:spPr>
          <a:xfrm>
            <a:off x="15259050" y="3950179"/>
            <a:ext cx="140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Marketing</a:t>
            </a:r>
            <a:endParaRPr lang="en-IN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DECE48-2517-62DF-E866-005D8D37626F}"/>
              </a:ext>
            </a:extLst>
          </p:cNvPr>
          <p:cNvGrpSpPr/>
          <p:nvPr/>
        </p:nvGrpSpPr>
        <p:grpSpPr>
          <a:xfrm>
            <a:off x="12466717" y="8432720"/>
            <a:ext cx="1762650" cy="1462433"/>
            <a:chOff x="0" y="251344"/>
            <a:chExt cx="2409624" cy="236829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F6B4827-42E1-E88A-457F-57ECA6203B89}"/>
                </a:ext>
              </a:extLst>
            </p:cNvPr>
            <p:cNvSpPr/>
            <p:nvPr/>
          </p:nvSpPr>
          <p:spPr>
            <a:xfrm>
              <a:off x="0" y="251344"/>
              <a:ext cx="2368296" cy="236829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Oval 4">
              <a:extLst>
                <a:ext uri="{FF2B5EF4-FFF2-40B4-BE49-F238E27FC236}">
                  <a16:creationId xmlns:a16="http://schemas.microsoft.com/office/drawing/2014/main" id="{2DBD7541-30C5-8A8D-765D-0A17F9B4D28C}"/>
                </a:ext>
              </a:extLst>
            </p:cNvPr>
            <p:cNvSpPr txBox="1"/>
            <p:nvPr/>
          </p:nvSpPr>
          <p:spPr>
            <a:xfrm>
              <a:off x="352425" y="603769"/>
              <a:ext cx="2057199" cy="1663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/>
            <a:p>
              <a:pPr marL="0"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700" kern="1200" dirty="0"/>
                <a:t>150</a:t>
              </a:r>
              <a:r>
                <a:rPr lang="en-IN" sz="4700" b="0" i="0" kern="1200" dirty="0"/>
                <a:t>₹</a:t>
              </a:r>
              <a:r>
                <a:rPr lang="en-US" sz="4700" kern="1200" dirty="0"/>
                <a:t> </a:t>
              </a:r>
              <a:endParaRPr lang="en-IN" sz="4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1516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5368" y="177642"/>
            <a:ext cx="4755515" cy="1941195"/>
            <a:chOff x="145368" y="177642"/>
            <a:chExt cx="4755515" cy="1941195"/>
          </a:xfrm>
        </p:grpSpPr>
        <p:sp>
          <p:nvSpPr>
            <p:cNvPr id="3" name="object 3"/>
            <p:cNvSpPr/>
            <p:nvPr/>
          </p:nvSpPr>
          <p:spPr>
            <a:xfrm>
              <a:off x="145368" y="1564257"/>
              <a:ext cx="615950" cy="554355"/>
            </a:xfrm>
            <a:custGeom>
              <a:avLst/>
              <a:gdLst/>
              <a:ahLst/>
              <a:cxnLst/>
              <a:rect l="l" t="t" r="r" b="b"/>
              <a:pathLst>
                <a:path w="615950" h="554355">
                  <a:moveTo>
                    <a:pt x="615376" y="0"/>
                  </a:moveTo>
                  <a:lnTo>
                    <a:pt x="0" y="0"/>
                  </a:lnTo>
                  <a:lnTo>
                    <a:pt x="615376" y="553956"/>
                  </a:lnTo>
                  <a:lnTo>
                    <a:pt x="615376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5368" y="177642"/>
              <a:ext cx="4755515" cy="1461135"/>
            </a:xfrm>
            <a:custGeom>
              <a:avLst/>
              <a:gdLst/>
              <a:ahLst/>
              <a:cxnLst/>
              <a:rect l="l" t="t" r="r" b="b"/>
              <a:pathLst>
                <a:path w="4755515" h="1461135">
                  <a:moveTo>
                    <a:pt x="4078689" y="0"/>
                  </a:moveTo>
                  <a:lnTo>
                    <a:pt x="544728" y="0"/>
                  </a:lnTo>
                  <a:lnTo>
                    <a:pt x="495145" y="2004"/>
                  </a:lnTo>
                  <a:lnTo>
                    <a:pt x="446810" y="7900"/>
                  </a:lnTo>
                  <a:lnTo>
                    <a:pt x="399914" y="17516"/>
                  </a:lnTo>
                  <a:lnTo>
                    <a:pt x="354651" y="30679"/>
                  </a:lnTo>
                  <a:lnTo>
                    <a:pt x="311212" y="47215"/>
                  </a:lnTo>
                  <a:lnTo>
                    <a:pt x="269789" y="66951"/>
                  </a:lnTo>
                  <a:lnTo>
                    <a:pt x="230575" y="89714"/>
                  </a:lnTo>
                  <a:lnTo>
                    <a:pt x="193762" y="115330"/>
                  </a:lnTo>
                  <a:lnTo>
                    <a:pt x="159543" y="143628"/>
                  </a:lnTo>
                  <a:lnTo>
                    <a:pt x="128110" y="174433"/>
                  </a:lnTo>
                  <a:lnTo>
                    <a:pt x="99654" y="207572"/>
                  </a:lnTo>
                  <a:lnTo>
                    <a:pt x="74369" y="242873"/>
                  </a:lnTo>
                  <a:lnTo>
                    <a:pt x="52446" y="280162"/>
                  </a:lnTo>
                  <a:lnTo>
                    <a:pt x="34078" y="319266"/>
                  </a:lnTo>
                  <a:lnTo>
                    <a:pt x="19457" y="360013"/>
                  </a:lnTo>
                  <a:lnTo>
                    <a:pt x="8775" y="402227"/>
                  </a:lnTo>
                  <a:lnTo>
                    <a:pt x="2226" y="445738"/>
                  </a:lnTo>
                  <a:lnTo>
                    <a:pt x="0" y="490371"/>
                  </a:lnTo>
                  <a:lnTo>
                    <a:pt x="0" y="1377820"/>
                  </a:lnTo>
                  <a:lnTo>
                    <a:pt x="7266" y="1410219"/>
                  </a:lnTo>
                  <a:lnTo>
                    <a:pt x="27082" y="1436680"/>
                  </a:lnTo>
                  <a:lnTo>
                    <a:pt x="56474" y="1454523"/>
                  </a:lnTo>
                  <a:lnTo>
                    <a:pt x="92469" y="1461066"/>
                  </a:lnTo>
                  <a:lnTo>
                    <a:pt x="4078689" y="1461066"/>
                  </a:lnTo>
                  <a:lnTo>
                    <a:pt x="4129147" y="1459396"/>
                  </a:lnTo>
                  <a:lnTo>
                    <a:pt x="4178601" y="1454463"/>
                  </a:lnTo>
                  <a:lnTo>
                    <a:pt x="4226920" y="1446386"/>
                  </a:lnTo>
                  <a:lnTo>
                    <a:pt x="4273974" y="1435282"/>
                  </a:lnTo>
                  <a:lnTo>
                    <a:pt x="4319632" y="1421270"/>
                  </a:lnTo>
                  <a:lnTo>
                    <a:pt x="4363762" y="1404466"/>
                  </a:lnTo>
                  <a:lnTo>
                    <a:pt x="4406233" y="1384988"/>
                  </a:lnTo>
                  <a:lnTo>
                    <a:pt x="4446915" y="1362955"/>
                  </a:lnTo>
                  <a:lnTo>
                    <a:pt x="4485675" y="1338484"/>
                  </a:lnTo>
                  <a:lnTo>
                    <a:pt x="4522383" y="1311693"/>
                  </a:lnTo>
                  <a:lnTo>
                    <a:pt x="4556908" y="1282699"/>
                  </a:lnTo>
                  <a:lnTo>
                    <a:pt x="4589119" y="1251621"/>
                  </a:lnTo>
                  <a:lnTo>
                    <a:pt x="4618884" y="1218576"/>
                  </a:lnTo>
                  <a:lnTo>
                    <a:pt x="4646073" y="1183681"/>
                  </a:lnTo>
                  <a:lnTo>
                    <a:pt x="4670554" y="1147056"/>
                  </a:lnTo>
                  <a:lnTo>
                    <a:pt x="4692197" y="1108816"/>
                  </a:lnTo>
                  <a:lnTo>
                    <a:pt x="4710869" y="1069081"/>
                  </a:lnTo>
                  <a:lnTo>
                    <a:pt x="4726441" y="1027968"/>
                  </a:lnTo>
                  <a:lnTo>
                    <a:pt x="4738780" y="985595"/>
                  </a:lnTo>
                  <a:lnTo>
                    <a:pt x="4747756" y="942079"/>
                  </a:lnTo>
                  <a:lnTo>
                    <a:pt x="4753238" y="897539"/>
                  </a:lnTo>
                  <a:lnTo>
                    <a:pt x="4755094" y="852091"/>
                  </a:lnTo>
                  <a:lnTo>
                    <a:pt x="4755094" y="608975"/>
                  </a:lnTo>
                  <a:lnTo>
                    <a:pt x="4753238" y="563527"/>
                  </a:lnTo>
                  <a:lnTo>
                    <a:pt x="4747756" y="518987"/>
                  </a:lnTo>
                  <a:lnTo>
                    <a:pt x="4738780" y="475471"/>
                  </a:lnTo>
                  <a:lnTo>
                    <a:pt x="4726441" y="433098"/>
                  </a:lnTo>
                  <a:lnTo>
                    <a:pt x="4710869" y="391984"/>
                  </a:lnTo>
                  <a:lnTo>
                    <a:pt x="4692197" y="352249"/>
                  </a:lnTo>
                  <a:lnTo>
                    <a:pt x="4670554" y="314010"/>
                  </a:lnTo>
                  <a:lnTo>
                    <a:pt x="4646073" y="277385"/>
                  </a:lnTo>
                  <a:lnTo>
                    <a:pt x="4618884" y="242490"/>
                  </a:lnTo>
                  <a:lnTo>
                    <a:pt x="4589119" y="209445"/>
                  </a:lnTo>
                  <a:lnTo>
                    <a:pt x="4556908" y="178367"/>
                  </a:lnTo>
                  <a:lnTo>
                    <a:pt x="4522383" y="149373"/>
                  </a:lnTo>
                  <a:lnTo>
                    <a:pt x="4485675" y="122582"/>
                  </a:lnTo>
                  <a:lnTo>
                    <a:pt x="4446915" y="98111"/>
                  </a:lnTo>
                  <a:lnTo>
                    <a:pt x="4406233" y="76078"/>
                  </a:lnTo>
                  <a:lnTo>
                    <a:pt x="4363762" y="56600"/>
                  </a:lnTo>
                  <a:lnTo>
                    <a:pt x="4319632" y="39796"/>
                  </a:lnTo>
                  <a:lnTo>
                    <a:pt x="4273974" y="25784"/>
                  </a:lnTo>
                  <a:lnTo>
                    <a:pt x="4226920" y="14680"/>
                  </a:lnTo>
                  <a:lnTo>
                    <a:pt x="4178601" y="6603"/>
                  </a:lnTo>
                  <a:lnTo>
                    <a:pt x="4129147" y="1670"/>
                  </a:lnTo>
                  <a:lnTo>
                    <a:pt x="4078689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62283" y="0"/>
            <a:ext cx="1625716" cy="6010148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852167" y="1850517"/>
          <a:ext cx="14291307" cy="65775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2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1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7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87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83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97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45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000" b="1" spc="90" dirty="0">
                          <a:latin typeface="Arial"/>
                          <a:cs typeface="Arial"/>
                        </a:rPr>
                        <a:t>Timeline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D438E"/>
                    </a:solidFill>
                  </a:tcPr>
                </a:tc>
                <a:tc>
                  <a:txBody>
                    <a:bodyPr/>
                    <a:lstStyle/>
                    <a:p>
                      <a:pPr marL="684530" marR="299720" indent="-376555">
                        <a:lnSpc>
                          <a:spcPct val="116700"/>
                        </a:lnSpc>
                        <a:spcBef>
                          <a:spcPts val="2565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Cu</a:t>
                      </a:r>
                      <a:r>
                        <a:rPr sz="3000" b="1" spc="-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30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300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3000" b="1" dirty="0">
                          <a:latin typeface="Arial"/>
                          <a:cs typeface="Arial"/>
                        </a:rPr>
                        <a:t>mers  </a:t>
                      </a:r>
                      <a:r>
                        <a:rPr sz="3000" b="1" spc="25" dirty="0">
                          <a:latin typeface="Arial"/>
                          <a:cs typeface="Arial"/>
                        </a:rPr>
                        <a:t>Served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32575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D438E"/>
                    </a:solidFill>
                  </a:tcPr>
                </a:tc>
                <a:tc>
                  <a:txBody>
                    <a:bodyPr/>
                    <a:lstStyle/>
                    <a:p>
                      <a:pPr marL="307340" marR="203835" indent="-96520">
                        <a:lnSpc>
                          <a:spcPct val="116700"/>
                        </a:lnSpc>
                        <a:spcBef>
                          <a:spcPts val="257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Expenses  </a:t>
                      </a:r>
                      <a:r>
                        <a:rPr sz="3000" b="1" spc="105" dirty="0">
                          <a:latin typeface="Arial"/>
                          <a:cs typeface="Arial"/>
                        </a:rPr>
                        <a:t>(In</a:t>
                      </a:r>
                      <a:r>
                        <a:rPr sz="300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3000" b="1" spc="-60" dirty="0">
                          <a:latin typeface="Arial"/>
                          <a:cs typeface="Arial"/>
                        </a:rPr>
                        <a:t>Lacs)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32639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D438E"/>
                    </a:solidFill>
                  </a:tcPr>
                </a:tc>
                <a:tc>
                  <a:txBody>
                    <a:bodyPr/>
                    <a:lstStyle/>
                    <a:p>
                      <a:pPr marL="290195" marR="241935" indent="-41275">
                        <a:lnSpc>
                          <a:spcPct val="116700"/>
                        </a:lnSpc>
                        <a:spcBef>
                          <a:spcPts val="257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Revenue  </a:t>
                      </a:r>
                      <a:r>
                        <a:rPr sz="3000" b="1" spc="105" dirty="0">
                          <a:latin typeface="Arial"/>
                          <a:cs typeface="Arial"/>
                        </a:rPr>
                        <a:t>(In</a:t>
                      </a:r>
                      <a:r>
                        <a:rPr sz="3000" b="1" spc="-1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3000" b="1" spc="-60" dirty="0">
                          <a:latin typeface="Arial"/>
                          <a:cs typeface="Arial"/>
                        </a:rPr>
                        <a:t>Lacs)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32639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D438E"/>
                    </a:solidFill>
                  </a:tcPr>
                </a:tc>
                <a:tc>
                  <a:txBody>
                    <a:bodyPr/>
                    <a:lstStyle/>
                    <a:p>
                      <a:pPr marL="612140" marR="224154" indent="-379730">
                        <a:lnSpc>
                          <a:spcPct val="116700"/>
                        </a:lnSpc>
                        <a:spcBef>
                          <a:spcPts val="2570"/>
                        </a:spcBef>
                      </a:pPr>
                      <a:r>
                        <a:rPr sz="3000" b="1" spc="-5" dirty="0">
                          <a:latin typeface="Arial"/>
                          <a:cs typeface="Arial"/>
                        </a:rPr>
                        <a:t>Com</a:t>
                      </a:r>
                      <a:r>
                        <a:rPr sz="3000" b="1" spc="-1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3000" b="1" spc="-5" dirty="0">
                          <a:latin typeface="Arial"/>
                          <a:cs typeface="Arial"/>
                        </a:rPr>
                        <a:t>is</a:t>
                      </a:r>
                      <a:r>
                        <a:rPr sz="3000" b="1" spc="-10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3000" b="1" spc="-5" dirty="0">
                          <a:latin typeface="Arial"/>
                          <a:cs typeface="Arial"/>
                        </a:rPr>
                        <a:t>ion  </a:t>
                      </a:r>
                      <a:r>
                        <a:rPr sz="3000" b="1" spc="105" dirty="0">
                          <a:latin typeface="Arial"/>
                          <a:cs typeface="Arial"/>
                        </a:rPr>
                        <a:t>(In</a:t>
                      </a:r>
                      <a:r>
                        <a:rPr sz="30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3000" b="1" spc="-60" dirty="0">
                          <a:latin typeface="Arial"/>
                          <a:cs typeface="Arial"/>
                        </a:rPr>
                        <a:t>Lacs)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32639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D438E"/>
                    </a:solidFill>
                  </a:tcPr>
                </a:tc>
                <a:tc>
                  <a:txBody>
                    <a:bodyPr/>
                    <a:lstStyle/>
                    <a:p>
                      <a:pPr marL="396875" marR="388620" indent="12065">
                        <a:lnSpc>
                          <a:spcPct val="116700"/>
                        </a:lnSpc>
                        <a:spcBef>
                          <a:spcPts val="2570"/>
                        </a:spcBef>
                      </a:pPr>
                      <a:r>
                        <a:rPr sz="3000" b="1" spc="225" dirty="0">
                          <a:latin typeface="Arial"/>
                          <a:cs typeface="Arial"/>
                        </a:rPr>
                        <a:t>Net</a:t>
                      </a:r>
                      <a:r>
                        <a:rPr sz="3000" b="1" spc="-1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3000" b="1" spc="-60" dirty="0">
                          <a:latin typeface="Arial"/>
                          <a:cs typeface="Arial"/>
                        </a:rPr>
                        <a:t>P&amp;L </a:t>
                      </a:r>
                      <a:r>
                        <a:rPr sz="3000" b="1" spc="-8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3000" b="1" spc="105" dirty="0">
                          <a:latin typeface="Arial"/>
                          <a:cs typeface="Arial"/>
                        </a:rPr>
                        <a:t>(In</a:t>
                      </a:r>
                      <a:r>
                        <a:rPr sz="3000" b="1" spc="-1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3000" b="1" spc="-60" dirty="0">
                          <a:latin typeface="Arial"/>
                          <a:cs typeface="Arial"/>
                        </a:rPr>
                        <a:t>Lacs)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32639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D43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1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70"/>
                        </a:spcBef>
                        <a:tabLst>
                          <a:tab pos="553720" algn="l"/>
                        </a:tabLst>
                      </a:pPr>
                      <a:r>
                        <a:rPr sz="2000" b="1" spc="105" dirty="0">
                          <a:latin typeface="Arial"/>
                          <a:cs typeface="Arial"/>
                        </a:rPr>
                        <a:t>6th	</a:t>
                      </a:r>
                      <a:r>
                        <a:rPr sz="2000" b="1" spc="125" dirty="0">
                          <a:latin typeface="Arial"/>
                          <a:cs typeface="Arial"/>
                        </a:rPr>
                        <a:t>Month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3749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DA0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70"/>
                        </a:spcBef>
                      </a:pPr>
                      <a:r>
                        <a:rPr sz="2000" b="1" spc="2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sz="2000" b="1" spc="-6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95" dirty="0">
                          <a:latin typeface="Arial"/>
                          <a:cs typeface="Arial"/>
                        </a:rPr>
                        <a:t>*180</a:t>
                      </a:r>
                      <a:r>
                        <a:rPr sz="20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15" dirty="0">
                          <a:latin typeface="Arial"/>
                          <a:cs typeface="Arial"/>
                        </a:rPr>
                        <a:t>=4500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3749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27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45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dirty="0">
                          <a:latin typeface="Arial"/>
                          <a:cs typeface="Arial"/>
                        </a:rPr>
                        <a:t>9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93775" algn="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5" dirty="0">
                          <a:solidFill>
                            <a:srgbClr val="FF0D5F"/>
                          </a:solidFill>
                          <a:latin typeface="Arial"/>
                          <a:cs typeface="Arial"/>
                        </a:rPr>
                        <a:t>-18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32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70"/>
                        </a:spcBef>
                        <a:tabLst>
                          <a:tab pos="700405" algn="l"/>
                        </a:tabLst>
                      </a:pPr>
                      <a:r>
                        <a:rPr sz="2000" b="1" spc="85" dirty="0">
                          <a:latin typeface="Arial"/>
                          <a:cs typeface="Arial"/>
                        </a:rPr>
                        <a:t>12th	</a:t>
                      </a:r>
                      <a:r>
                        <a:rPr sz="2000" b="1" spc="120" dirty="0">
                          <a:latin typeface="Arial"/>
                          <a:cs typeface="Arial"/>
                        </a:rPr>
                        <a:t>Month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3749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DA0C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870"/>
                        </a:spcBef>
                      </a:pPr>
                      <a:r>
                        <a:rPr sz="2000" b="1" spc="4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75</a:t>
                      </a:r>
                      <a:r>
                        <a:rPr sz="2000" b="1" spc="45" dirty="0">
                          <a:latin typeface="Arial"/>
                          <a:cs typeface="Arial"/>
                        </a:rPr>
                        <a:t>*180=13500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3749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33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135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27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dirty="0">
                          <a:solidFill>
                            <a:srgbClr val="FF0D5F"/>
                          </a:solidFill>
                          <a:latin typeface="Arial"/>
                          <a:cs typeface="Arial"/>
                        </a:rPr>
                        <a:t>-6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192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75"/>
                        </a:spcBef>
                        <a:tabLst>
                          <a:tab pos="700405" algn="l"/>
                        </a:tabLst>
                      </a:pPr>
                      <a:r>
                        <a:rPr sz="2000" b="1" spc="85" dirty="0">
                          <a:latin typeface="Arial"/>
                          <a:cs typeface="Arial"/>
                        </a:rPr>
                        <a:t>18th	</a:t>
                      </a:r>
                      <a:r>
                        <a:rPr sz="2000" b="1" spc="120" dirty="0">
                          <a:latin typeface="Arial"/>
                          <a:cs typeface="Arial"/>
                        </a:rPr>
                        <a:t>Month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381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DA0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sz="2000" b="1" spc="4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150</a:t>
                      </a:r>
                      <a:r>
                        <a:rPr sz="2000" b="1" spc="40" dirty="0">
                          <a:latin typeface="Arial"/>
                          <a:cs typeface="Arial"/>
                        </a:rPr>
                        <a:t>*180=27000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381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45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270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54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dirty="0">
                          <a:solidFill>
                            <a:srgbClr val="03AF50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193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sz="2000" b="1" spc="85" dirty="0">
                          <a:latin typeface="Arial"/>
                          <a:cs typeface="Arial"/>
                        </a:rPr>
                        <a:t>24th</a:t>
                      </a:r>
                      <a:r>
                        <a:rPr sz="20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125" dirty="0">
                          <a:latin typeface="Arial"/>
                          <a:cs typeface="Arial"/>
                        </a:rPr>
                        <a:t>Month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381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DA0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sz="2000" b="1" spc="4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300</a:t>
                      </a:r>
                      <a:r>
                        <a:rPr sz="2000" b="1" spc="40" dirty="0">
                          <a:latin typeface="Arial"/>
                          <a:cs typeface="Arial"/>
                        </a:rPr>
                        <a:t>*180=54000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381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57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504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108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32510" algn="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solidFill>
                            <a:srgbClr val="03AF50"/>
                          </a:solidFill>
                          <a:latin typeface="Arial"/>
                          <a:cs typeface="Arial"/>
                        </a:rPr>
                        <a:t>51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2319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sz="2000" b="1" spc="85" dirty="0">
                          <a:latin typeface="Arial"/>
                          <a:cs typeface="Arial"/>
                        </a:rPr>
                        <a:t>30th</a:t>
                      </a:r>
                      <a:r>
                        <a:rPr sz="20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125" dirty="0">
                          <a:latin typeface="Arial"/>
                          <a:cs typeface="Arial"/>
                        </a:rPr>
                        <a:t>Month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381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DA0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sz="2000" b="1" spc="4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450</a:t>
                      </a:r>
                      <a:r>
                        <a:rPr sz="2000" b="1" spc="40" dirty="0">
                          <a:latin typeface="Arial"/>
                          <a:cs typeface="Arial"/>
                        </a:rPr>
                        <a:t>*180=81000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381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69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845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162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32510" algn="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900" b="1" spc="25" dirty="0">
                          <a:solidFill>
                            <a:srgbClr val="03AF50"/>
                          </a:solidFill>
                          <a:latin typeface="Arial"/>
                          <a:cs typeface="Arial"/>
                        </a:rPr>
                        <a:t>93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765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2193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sz="2000" b="1" spc="85" dirty="0">
                          <a:latin typeface="Arial"/>
                          <a:cs typeface="Arial"/>
                        </a:rPr>
                        <a:t>36th</a:t>
                      </a:r>
                      <a:r>
                        <a:rPr sz="20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125" dirty="0">
                          <a:latin typeface="Arial"/>
                          <a:cs typeface="Arial"/>
                        </a:rPr>
                        <a:t>Month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381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FDA0C5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75"/>
                        </a:spcBef>
                      </a:pPr>
                      <a:r>
                        <a:rPr sz="2000" b="1" spc="4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600</a:t>
                      </a:r>
                      <a:r>
                        <a:rPr sz="2000" b="1" spc="40" dirty="0">
                          <a:latin typeface="Arial"/>
                          <a:cs typeface="Arial"/>
                        </a:rPr>
                        <a:t>*180=108000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3812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5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81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828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55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1008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828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55"/>
                        </a:spcBef>
                      </a:pPr>
                      <a:r>
                        <a:rPr sz="1900" b="1" spc="20" dirty="0">
                          <a:latin typeface="Arial"/>
                          <a:cs typeface="Arial"/>
                        </a:rPr>
                        <a:t>216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828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964565" algn="r">
                        <a:lnSpc>
                          <a:spcPct val="100000"/>
                        </a:lnSpc>
                        <a:spcBef>
                          <a:spcPts val="1955"/>
                        </a:spcBef>
                      </a:pPr>
                      <a:r>
                        <a:rPr sz="1900" b="1" spc="20" dirty="0">
                          <a:solidFill>
                            <a:srgbClr val="03AF50"/>
                          </a:solidFill>
                          <a:latin typeface="Arial"/>
                          <a:cs typeface="Arial"/>
                        </a:rPr>
                        <a:t>102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24828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7223" y="506983"/>
            <a:ext cx="43884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90" dirty="0"/>
              <a:t>FUTURE</a:t>
            </a:r>
            <a:r>
              <a:rPr sz="4800" spc="-295" dirty="0"/>
              <a:t> </a:t>
            </a:r>
            <a:r>
              <a:rPr sz="4800" spc="130" dirty="0"/>
              <a:t>PLAN</a:t>
            </a:r>
            <a:endParaRPr sz="4800"/>
          </a:p>
        </p:txBody>
      </p:sp>
      <p:sp>
        <p:nvSpPr>
          <p:cNvPr id="8" name="object 8"/>
          <p:cNvSpPr txBox="1"/>
          <p:nvPr/>
        </p:nvSpPr>
        <p:spPr>
          <a:xfrm>
            <a:off x="3266947" y="8679281"/>
            <a:ext cx="12502515" cy="1239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ts val="3229"/>
              </a:lnSpc>
              <a:spcBef>
                <a:spcPts val="95"/>
              </a:spcBef>
            </a:pPr>
            <a:r>
              <a:rPr sz="2800" b="1" spc="40" dirty="0">
                <a:latin typeface="Arial"/>
                <a:cs typeface="Arial"/>
              </a:rPr>
              <a:t>Our</a:t>
            </a:r>
            <a:r>
              <a:rPr sz="2800" b="1" spc="-105" dirty="0">
                <a:latin typeface="Arial"/>
                <a:cs typeface="Arial"/>
              </a:rPr>
              <a:t> </a:t>
            </a:r>
            <a:r>
              <a:rPr sz="2800" b="1" spc="70" dirty="0">
                <a:latin typeface="Arial"/>
                <a:cs typeface="Arial"/>
              </a:rPr>
              <a:t>minimum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bookin</a:t>
            </a:r>
            <a:r>
              <a:rPr sz="2800" b="1" spc="10" dirty="0">
                <a:latin typeface="Arial"/>
                <a:cs typeface="Arial"/>
              </a:rPr>
              <a:t>g</a:t>
            </a:r>
            <a:r>
              <a:rPr sz="2800" b="1" spc="-135" dirty="0">
                <a:latin typeface="Arial"/>
                <a:cs typeface="Arial"/>
              </a:rPr>
              <a:t> </a:t>
            </a:r>
            <a:r>
              <a:rPr sz="2800" b="1" spc="40" dirty="0">
                <a:latin typeface="Arial"/>
                <a:cs typeface="Arial"/>
              </a:rPr>
              <a:t>Ticket</a:t>
            </a:r>
            <a:r>
              <a:rPr sz="2800" b="1" spc="-105" dirty="0">
                <a:latin typeface="Arial"/>
                <a:cs typeface="Arial"/>
              </a:rPr>
              <a:t> </a:t>
            </a:r>
            <a:r>
              <a:rPr sz="2800" b="1" spc="-65" dirty="0">
                <a:latin typeface="Arial"/>
                <a:cs typeface="Arial"/>
              </a:rPr>
              <a:t>si</a:t>
            </a:r>
            <a:r>
              <a:rPr sz="2800" b="1" spc="-70" dirty="0">
                <a:latin typeface="Arial"/>
                <a:cs typeface="Arial"/>
              </a:rPr>
              <a:t>z</a:t>
            </a:r>
            <a:r>
              <a:rPr sz="2800" b="1" spc="75" dirty="0">
                <a:latin typeface="Arial"/>
                <a:cs typeface="Arial"/>
              </a:rPr>
              <a:t>e</a:t>
            </a:r>
            <a:r>
              <a:rPr sz="2800" b="1" spc="-114" dirty="0">
                <a:latin typeface="Arial"/>
                <a:cs typeface="Arial"/>
              </a:rPr>
              <a:t> </a:t>
            </a:r>
            <a:r>
              <a:rPr sz="2800" b="1" spc="-55" dirty="0">
                <a:latin typeface="Arial"/>
                <a:cs typeface="Arial"/>
              </a:rPr>
              <a:t>i</a:t>
            </a:r>
            <a:r>
              <a:rPr sz="2800" b="1" spc="-95" dirty="0">
                <a:latin typeface="Arial"/>
                <a:cs typeface="Arial"/>
              </a:rPr>
              <a:t>s</a:t>
            </a:r>
            <a:r>
              <a:rPr sz="2800" b="1" spc="-120" dirty="0">
                <a:latin typeface="Arial"/>
                <a:cs typeface="Arial"/>
              </a:rPr>
              <a:t> </a:t>
            </a:r>
            <a:r>
              <a:rPr sz="2800" b="1" spc="-80" dirty="0">
                <a:latin typeface="Arial"/>
                <a:cs typeface="Arial"/>
              </a:rPr>
              <a:t>1</a:t>
            </a:r>
            <a:r>
              <a:rPr sz="2800" b="1" spc="-50" dirty="0">
                <a:latin typeface="Arial"/>
                <a:cs typeface="Arial"/>
              </a:rPr>
              <a:t>k</a:t>
            </a:r>
            <a:endParaRPr sz="2800">
              <a:latin typeface="Arial"/>
              <a:cs typeface="Arial"/>
            </a:endParaRPr>
          </a:p>
          <a:p>
            <a:pPr marL="88900" algn="ctr">
              <a:lnSpc>
                <a:spcPts val="3100"/>
              </a:lnSpc>
              <a:tabLst>
                <a:tab pos="2746375" algn="l"/>
              </a:tabLst>
            </a:pPr>
            <a:r>
              <a:rPr sz="2800" b="1" spc="25" dirty="0">
                <a:latin typeface="Arial"/>
                <a:cs typeface="Arial"/>
              </a:rPr>
              <a:t>We</a:t>
            </a:r>
            <a:r>
              <a:rPr sz="2800" b="1" spc="-100" dirty="0">
                <a:latin typeface="Arial"/>
                <a:cs typeface="Arial"/>
              </a:rPr>
              <a:t> </a:t>
            </a:r>
            <a:r>
              <a:rPr sz="2800" b="1" spc="55" dirty="0">
                <a:latin typeface="Arial"/>
                <a:cs typeface="Arial"/>
              </a:rPr>
              <a:t>will</a:t>
            </a:r>
            <a:r>
              <a:rPr sz="2800" b="1" spc="-125" dirty="0">
                <a:latin typeface="Arial"/>
                <a:cs typeface="Arial"/>
              </a:rPr>
              <a:t> </a:t>
            </a:r>
            <a:r>
              <a:rPr sz="2800" b="1" spc="35" dirty="0">
                <a:latin typeface="Arial"/>
                <a:cs typeface="Arial"/>
              </a:rPr>
              <a:t>served	</a:t>
            </a:r>
            <a:r>
              <a:rPr sz="2800" b="1" spc="60" dirty="0">
                <a:solidFill>
                  <a:srgbClr val="FF0000"/>
                </a:solidFill>
                <a:latin typeface="Arial"/>
                <a:cs typeface="Arial"/>
              </a:rPr>
              <a:t>25</a:t>
            </a:r>
            <a:r>
              <a:rPr sz="2800" b="1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20" dirty="0">
                <a:solidFill>
                  <a:srgbClr val="FF0000"/>
                </a:solidFill>
                <a:latin typeface="Arial"/>
                <a:cs typeface="Arial"/>
              </a:rPr>
              <a:t>customers</a:t>
            </a:r>
            <a:r>
              <a:rPr sz="28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80" dirty="0">
                <a:solidFill>
                  <a:srgbClr val="FF0000"/>
                </a:solidFill>
                <a:latin typeface="Arial"/>
                <a:cs typeface="Arial"/>
              </a:rPr>
              <a:t>per</a:t>
            </a:r>
            <a:r>
              <a:rPr sz="28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55" dirty="0">
                <a:solidFill>
                  <a:srgbClr val="FF0000"/>
                </a:solidFill>
                <a:latin typeface="Arial"/>
                <a:cs typeface="Arial"/>
              </a:rPr>
              <a:t>day</a:t>
            </a:r>
            <a:r>
              <a:rPr sz="2800" b="1" spc="-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40" dirty="0">
                <a:latin typeface="Arial"/>
                <a:cs typeface="Arial"/>
              </a:rPr>
              <a:t>in</a:t>
            </a:r>
            <a:r>
              <a:rPr sz="2800" b="1" spc="-120" dirty="0">
                <a:latin typeface="Arial"/>
                <a:cs typeface="Arial"/>
              </a:rPr>
              <a:t> </a:t>
            </a:r>
            <a:r>
              <a:rPr sz="2800" b="1" spc="65" dirty="0">
                <a:latin typeface="Arial"/>
                <a:cs typeface="Arial"/>
              </a:rPr>
              <a:t>first</a:t>
            </a:r>
            <a:r>
              <a:rPr sz="2800" b="1" spc="-110" dirty="0">
                <a:latin typeface="Arial"/>
                <a:cs typeface="Arial"/>
              </a:rPr>
              <a:t> </a:t>
            </a:r>
            <a:r>
              <a:rPr sz="2800" b="1" spc="254" dirty="0">
                <a:latin typeface="Arial"/>
                <a:cs typeface="Arial"/>
              </a:rPr>
              <a:t>6</a:t>
            </a:r>
            <a:r>
              <a:rPr sz="2800" b="1" spc="-125" dirty="0">
                <a:latin typeface="Arial"/>
                <a:cs typeface="Arial"/>
              </a:rPr>
              <a:t> </a:t>
            </a:r>
            <a:r>
              <a:rPr sz="2800" b="1" spc="55" dirty="0">
                <a:latin typeface="Arial"/>
                <a:cs typeface="Arial"/>
              </a:rPr>
              <a:t>months</a:t>
            </a:r>
            <a:r>
              <a:rPr sz="2800" b="1" spc="-114" dirty="0">
                <a:latin typeface="Arial"/>
                <a:cs typeface="Arial"/>
              </a:rPr>
              <a:t> </a:t>
            </a:r>
            <a:r>
              <a:rPr sz="2800" b="1" spc="55" dirty="0">
                <a:latin typeface="Arial"/>
                <a:cs typeface="Arial"/>
              </a:rPr>
              <a:t>and</a:t>
            </a:r>
            <a:r>
              <a:rPr sz="2800" b="1" spc="-120" dirty="0">
                <a:latin typeface="Arial"/>
                <a:cs typeface="Arial"/>
              </a:rPr>
              <a:t> </a:t>
            </a:r>
            <a:r>
              <a:rPr sz="2800" b="1" spc="-65" dirty="0">
                <a:latin typeface="Arial"/>
                <a:cs typeface="Arial"/>
              </a:rPr>
              <a:t>so</a:t>
            </a:r>
            <a:r>
              <a:rPr sz="2800" b="1" spc="-120" dirty="0">
                <a:latin typeface="Arial"/>
                <a:cs typeface="Arial"/>
              </a:rPr>
              <a:t> </a:t>
            </a:r>
            <a:r>
              <a:rPr sz="2800" b="1" spc="30" dirty="0">
                <a:latin typeface="Arial"/>
                <a:cs typeface="Arial"/>
              </a:rPr>
              <a:t>on.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ts val="3235"/>
              </a:lnSpc>
            </a:pPr>
            <a:r>
              <a:rPr sz="2800" b="1" spc="-40" dirty="0">
                <a:solidFill>
                  <a:srgbClr val="FF0000"/>
                </a:solidFill>
                <a:latin typeface="Arial"/>
                <a:cs typeface="Arial"/>
              </a:rPr>
              <a:t>Expenses</a:t>
            </a:r>
            <a:r>
              <a:rPr sz="28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10" dirty="0">
                <a:solidFill>
                  <a:srgbClr val="FF0000"/>
                </a:solidFill>
                <a:latin typeface="Arial"/>
                <a:cs typeface="Arial"/>
              </a:rPr>
              <a:t>Break</a:t>
            </a:r>
            <a:r>
              <a:rPr sz="28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55" dirty="0">
                <a:solidFill>
                  <a:srgbClr val="FF0000"/>
                </a:solidFill>
                <a:latin typeface="Arial"/>
                <a:cs typeface="Arial"/>
              </a:rPr>
              <a:t>up</a:t>
            </a:r>
            <a:r>
              <a:rPr sz="2800" b="1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375" dirty="0">
                <a:solidFill>
                  <a:srgbClr val="FF0000"/>
                </a:solidFill>
                <a:latin typeface="Verdana"/>
                <a:cs typeface="Verdana"/>
              </a:rPr>
              <a:t>–</a:t>
            </a:r>
            <a:r>
              <a:rPr sz="2800" b="1" spc="-2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b="1" spc="5" dirty="0">
                <a:solidFill>
                  <a:srgbClr val="FF0000"/>
                </a:solidFill>
                <a:latin typeface="Arial"/>
                <a:cs typeface="Arial"/>
              </a:rPr>
              <a:t>Ad</a:t>
            </a:r>
            <a:r>
              <a:rPr sz="28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6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sz="2800" b="1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50" dirty="0">
                <a:solidFill>
                  <a:srgbClr val="FF0000"/>
                </a:solidFill>
                <a:latin typeface="Arial"/>
                <a:cs typeface="Arial"/>
              </a:rPr>
              <a:t>67</a:t>
            </a:r>
            <a:r>
              <a:rPr sz="28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7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sz="2800" b="1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,</a:t>
            </a:r>
            <a:r>
              <a:rPr sz="2800" b="1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65" dirty="0">
                <a:solidFill>
                  <a:srgbClr val="FF0000"/>
                </a:solidFill>
                <a:latin typeface="Arial"/>
                <a:cs typeface="Arial"/>
              </a:rPr>
              <a:t>Office</a:t>
            </a:r>
            <a:r>
              <a:rPr sz="2800" b="1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60" dirty="0">
                <a:solidFill>
                  <a:srgbClr val="FF0000"/>
                </a:solidFill>
                <a:latin typeface="Arial"/>
                <a:cs typeface="Arial"/>
              </a:rPr>
              <a:t>&amp;</a:t>
            </a:r>
            <a:r>
              <a:rPr sz="28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25" dirty="0">
                <a:solidFill>
                  <a:srgbClr val="FF0000"/>
                </a:solidFill>
                <a:latin typeface="Arial"/>
                <a:cs typeface="Arial"/>
              </a:rPr>
              <a:t>Misc</a:t>
            </a:r>
            <a:r>
              <a:rPr sz="2800" b="1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375" dirty="0">
                <a:solidFill>
                  <a:srgbClr val="FF0000"/>
                </a:solidFill>
                <a:latin typeface="Verdana"/>
                <a:cs typeface="Verdana"/>
              </a:rPr>
              <a:t>–</a:t>
            </a:r>
            <a:r>
              <a:rPr sz="2800" b="1" spc="-2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b="1" spc="-80" dirty="0">
                <a:solidFill>
                  <a:srgbClr val="FF0000"/>
                </a:solidFill>
                <a:latin typeface="Arial"/>
                <a:cs typeface="Arial"/>
              </a:rPr>
              <a:t>11%</a:t>
            </a:r>
            <a:r>
              <a:rPr sz="2800" b="1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60" dirty="0">
                <a:solidFill>
                  <a:srgbClr val="FF0000"/>
                </a:solidFill>
                <a:latin typeface="Arial"/>
                <a:cs typeface="Arial"/>
              </a:rPr>
              <a:t>&amp;</a:t>
            </a:r>
            <a:r>
              <a:rPr sz="28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55" dirty="0">
                <a:solidFill>
                  <a:srgbClr val="FF0000"/>
                </a:solidFill>
                <a:latin typeface="Arial"/>
                <a:cs typeface="Arial"/>
              </a:rPr>
              <a:t>Support</a:t>
            </a:r>
            <a:r>
              <a:rPr sz="2800" b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80" dirty="0">
                <a:solidFill>
                  <a:srgbClr val="FF0000"/>
                </a:solidFill>
                <a:latin typeface="Arial"/>
                <a:cs typeface="Arial"/>
              </a:rPr>
              <a:t>Staff</a:t>
            </a:r>
            <a:r>
              <a:rPr sz="2800" b="1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16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sz="2800" b="1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FF0000"/>
                </a:solidFill>
                <a:latin typeface="Arial"/>
                <a:cs typeface="Arial"/>
              </a:rPr>
              <a:t>22%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545959" y="664591"/>
            <a:ext cx="10742295" cy="9622790"/>
            <a:chOff x="7545959" y="664591"/>
            <a:chExt cx="10742295" cy="962279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5959" y="664591"/>
              <a:ext cx="10742040" cy="96224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72908" y="8652370"/>
              <a:ext cx="609981" cy="516890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7159752"/>
            <a:ext cx="5388610" cy="31272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8247" y="394170"/>
            <a:ext cx="4027804" cy="1833245"/>
            <a:chOff x="468247" y="394170"/>
            <a:chExt cx="4027804" cy="1833245"/>
          </a:xfrm>
        </p:grpSpPr>
        <p:sp>
          <p:nvSpPr>
            <p:cNvPr id="3" name="object 3"/>
            <p:cNvSpPr/>
            <p:nvPr/>
          </p:nvSpPr>
          <p:spPr>
            <a:xfrm>
              <a:off x="468247" y="1831837"/>
              <a:ext cx="554355" cy="395605"/>
            </a:xfrm>
            <a:custGeom>
              <a:avLst/>
              <a:gdLst/>
              <a:ahLst/>
              <a:cxnLst/>
              <a:rect l="l" t="t" r="r" b="b"/>
              <a:pathLst>
                <a:path w="554355" h="395605">
                  <a:moveTo>
                    <a:pt x="554280" y="0"/>
                  </a:moveTo>
                  <a:lnTo>
                    <a:pt x="0" y="0"/>
                  </a:lnTo>
                  <a:lnTo>
                    <a:pt x="381755" y="395579"/>
                  </a:lnTo>
                  <a:lnTo>
                    <a:pt x="554280" y="314410"/>
                  </a:lnTo>
                  <a:lnTo>
                    <a:pt x="554280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8247" y="394170"/>
              <a:ext cx="4027804" cy="1515110"/>
            </a:xfrm>
            <a:custGeom>
              <a:avLst/>
              <a:gdLst/>
              <a:ahLst/>
              <a:cxnLst/>
              <a:rect l="l" t="t" r="r" b="b"/>
              <a:pathLst>
                <a:path w="4027804" h="1515110">
                  <a:moveTo>
                    <a:pt x="3673744" y="0"/>
                  </a:moveTo>
                  <a:lnTo>
                    <a:pt x="490646" y="0"/>
                  </a:lnTo>
                  <a:lnTo>
                    <a:pt x="443392" y="2327"/>
                  </a:lnTo>
                  <a:lnTo>
                    <a:pt x="397409" y="9167"/>
                  </a:lnTo>
                  <a:lnTo>
                    <a:pt x="352903" y="20308"/>
                  </a:lnTo>
                  <a:lnTo>
                    <a:pt x="310079" y="35534"/>
                  </a:lnTo>
                  <a:lnTo>
                    <a:pt x="269143" y="54635"/>
                  </a:lnTo>
                  <a:lnTo>
                    <a:pt x="230301" y="77396"/>
                  </a:lnTo>
                  <a:lnTo>
                    <a:pt x="193758" y="103605"/>
                  </a:lnTo>
                  <a:lnTo>
                    <a:pt x="159719" y="133048"/>
                  </a:lnTo>
                  <a:lnTo>
                    <a:pt x="128391" y="165512"/>
                  </a:lnTo>
                  <a:lnTo>
                    <a:pt x="99978" y="200785"/>
                  </a:lnTo>
                  <a:lnTo>
                    <a:pt x="74686" y="238653"/>
                  </a:lnTo>
                  <a:lnTo>
                    <a:pt x="52722" y="278903"/>
                  </a:lnTo>
                  <a:lnTo>
                    <a:pt x="34290" y="321322"/>
                  </a:lnTo>
                  <a:lnTo>
                    <a:pt x="19596" y="365696"/>
                  </a:lnTo>
                  <a:lnTo>
                    <a:pt x="8846" y="411814"/>
                  </a:lnTo>
                  <a:lnTo>
                    <a:pt x="2245" y="459461"/>
                  </a:lnTo>
                  <a:lnTo>
                    <a:pt x="0" y="508424"/>
                  </a:lnTo>
                  <a:lnTo>
                    <a:pt x="0" y="1428548"/>
                  </a:lnTo>
                  <a:lnTo>
                    <a:pt x="24393" y="1489575"/>
                  </a:lnTo>
                  <a:lnTo>
                    <a:pt x="83288" y="1514859"/>
                  </a:lnTo>
                  <a:lnTo>
                    <a:pt x="1058483" y="1514860"/>
                  </a:lnTo>
                  <a:lnTo>
                    <a:pt x="4027730" y="117891"/>
                  </a:lnTo>
                  <a:lnTo>
                    <a:pt x="3981168" y="86206"/>
                  </a:lnTo>
                  <a:lnTo>
                    <a:pt x="3941602" y="64177"/>
                  </a:lnTo>
                  <a:lnTo>
                    <a:pt x="3900359" y="45152"/>
                  </a:lnTo>
                  <a:lnTo>
                    <a:pt x="3857575" y="29272"/>
                  </a:lnTo>
                  <a:lnTo>
                    <a:pt x="3813386" y="16676"/>
                  </a:lnTo>
                  <a:lnTo>
                    <a:pt x="3767927" y="7505"/>
                  </a:lnTo>
                  <a:lnTo>
                    <a:pt x="3721335" y="1900"/>
                  </a:lnTo>
                  <a:lnTo>
                    <a:pt x="3673744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131657" y="0"/>
            <a:ext cx="3156342" cy="28788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826322"/>
            <a:ext cx="6513278" cy="346067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641303" y="391668"/>
            <a:ext cx="16647160" cy="9895840"/>
            <a:chOff x="1641303" y="391668"/>
            <a:chExt cx="16647160" cy="98958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482059" y="391668"/>
              <a:ext cx="1514855" cy="15148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16596" y="649859"/>
              <a:ext cx="10471403" cy="96371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1303" y="3695669"/>
              <a:ext cx="3440619" cy="305643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50493" y="505714"/>
            <a:ext cx="20015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350" dirty="0"/>
              <a:t>ASK</a:t>
            </a:r>
            <a:endParaRPr sz="7200"/>
          </a:p>
        </p:txBody>
      </p:sp>
      <p:sp>
        <p:nvSpPr>
          <p:cNvPr id="12" name="object 12"/>
          <p:cNvSpPr txBox="1"/>
          <p:nvPr/>
        </p:nvSpPr>
        <p:spPr>
          <a:xfrm>
            <a:off x="1934717" y="4146550"/>
            <a:ext cx="2860040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15570" algn="just">
              <a:lnSpc>
                <a:spcPct val="100000"/>
              </a:lnSpc>
              <a:spcBef>
                <a:spcPts val="105"/>
              </a:spcBef>
            </a:pPr>
            <a:r>
              <a:rPr sz="4400" b="1" spc="2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44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65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b="1" spc="-2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b="1" spc="-30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b="1" spc="-22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b="1" spc="-2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b="1" spc="-5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215" dirty="0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sz="4400" b="1" spc="-6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b="1" spc="-509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4400" b="1" spc="-56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b="1" spc="-4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b="1" spc="-3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b="1" spc="-4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b="1" spc="-27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400" b="1" spc="-2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29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b="1" spc="-204" dirty="0">
                <a:solidFill>
                  <a:srgbClr val="FFFFFF"/>
                </a:solidFill>
                <a:latin typeface="Arial"/>
                <a:cs typeface="Arial"/>
              </a:rPr>
              <a:t>f  </a:t>
            </a:r>
            <a:r>
              <a:rPr sz="4400" b="1" spc="135" dirty="0">
                <a:solidFill>
                  <a:srgbClr val="FFFFFF"/>
                </a:solidFill>
                <a:latin typeface="Arial"/>
                <a:cs typeface="Arial"/>
              </a:rPr>
              <a:t>10%</a:t>
            </a:r>
            <a:r>
              <a:rPr sz="4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330" dirty="0">
                <a:solidFill>
                  <a:srgbClr val="FFFFFF"/>
                </a:solidFill>
                <a:latin typeface="Arial"/>
                <a:cs typeface="Arial"/>
              </a:rPr>
              <a:t>Equity</a:t>
            </a:r>
            <a:endParaRPr sz="440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113773" y="618998"/>
            <a:ext cx="6309360" cy="1320800"/>
            <a:chOff x="9113773" y="618998"/>
            <a:chExt cx="6309360" cy="1320800"/>
          </a:xfrm>
        </p:grpSpPr>
        <p:sp>
          <p:nvSpPr>
            <p:cNvPr id="14" name="object 14"/>
            <p:cNvSpPr/>
            <p:nvPr/>
          </p:nvSpPr>
          <p:spPr>
            <a:xfrm>
              <a:off x="9126473" y="631698"/>
              <a:ext cx="6283960" cy="1295400"/>
            </a:xfrm>
            <a:custGeom>
              <a:avLst/>
              <a:gdLst/>
              <a:ahLst/>
              <a:cxnLst/>
              <a:rect l="l" t="t" r="r" b="b"/>
              <a:pathLst>
                <a:path w="6283959" h="1295400">
                  <a:moveTo>
                    <a:pt x="5236210" y="0"/>
                  </a:moveTo>
                  <a:lnTo>
                    <a:pt x="1047242" y="0"/>
                  </a:lnTo>
                  <a:lnTo>
                    <a:pt x="972454" y="542"/>
                  </a:lnTo>
                  <a:lnTo>
                    <a:pt x="899085" y="2143"/>
                  </a:lnTo>
                  <a:lnTo>
                    <a:pt x="827313" y="4768"/>
                  </a:lnTo>
                  <a:lnTo>
                    <a:pt x="757313" y="8380"/>
                  </a:lnTo>
                  <a:lnTo>
                    <a:pt x="689265" y="12941"/>
                  </a:lnTo>
                  <a:lnTo>
                    <a:pt x="623344" y="18416"/>
                  </a:lnTo>
                  <a:lnTo>
                    <a:pt x="559729" y="24769"/>
                  </a:lnTo>
                  <a:lnTo>
                    <a:pt x="498595" y="31962"/>
                  </a:lnTo>
                  <a:lnTo>
                    <a:pt x="440122" y="39959"/>
                  </a:lnTo>
                  <a:lnTo>
                    <a:pt x="384485" y="48723"/>
                  </a:lnTo>
                  <a:lnTo>
                    <a:pt x="331862" y="58219"/>
                  </a:lnTo>
                  <a:lnTo>
                    <a:pt x="282430" y="68409"/>
                  </a:lnTo>
                  <a:lnTo>
                    <a:pt x="236368" y="79258"/>
                  </a:lnTo>
                  <a:lnTo>
                    <a:pt x="193850" y="90727"/>
                  </a:lnTo>
                  <a:lnTo>
                    <a:pt x="155056" y="102782"/>
                  </a:lnTo>
                  <a:lnTo>
                    <a:pt x="89346" y="128501"/>
                  </a:lnTo>
                  <a:lnTo>
                    <a:pt x="40654" y="156121"/>
                  </a:lnTo>
                  <a:lnTo>
                    <a:pt x="10399" y="185352"/>
                  </a:lnTo>
                  <a:lnTo>
                    <a:pt x="0" y="215900"/>
                  </a:lnTo>
                  <a:lnTo>
                    <a:pt x="0" y="1079500"/>
                  </a:lnTo>
                  <a:lnTo>
                    <a:pt x="23134" y="1124846"/>
                  </a:lnTo>
                  <a:lnTo>
                    <a:pt x="62784" y="1153308"/>
                  </a:lnTo>
                  <a:lnTo>
                    <a:pt x="120162" y="1180014"/>
                  </a:lnTo>
                  <a:lnTo>
                    <a:pt x="193850" y="1204672"/>
                  </a:lnTo>
                  <a:lnTo>
                    <a:pt x="236368" y="1216141"/>
                  </a:lnTo>
                  <a:lnTo>
                    <a:pt x="282430" y="1226990"/>
                  </a:lnTo>
                  <a:lnTo>
                    <a:pt x="331862" y="1237180"/>
                  </a:lnTo>
                  <a:lnTo>
                    <a:pt x="384485" y="1246676"/>
                  </a:lnTo>
                  <a:lnTo>
                    <a:pt x="440122" y="1255440"/>
                  </a:lnTo>
                  <a:lnTo>
                    <a:pt x="498595" y="1263437"/>
                  </a:lnTo>
                  <a:lnTo>
                    <a:pt x="559729" y="1270630"/>
                  </a:lnTo>
                  <a:lnTo>
                    <a:pt x="623344" y="1276983"/>
                  </a:lnTo>
                  <a:lnTo>
                    <a:pt x="689265" y="1282458"/>
                  </a:lnTo>
                  <a:lnTo>
                    <a:pt x="757313" y="1287019"/>
                  </a:lnTo>
                  <a:lnTo>
                    <a:pt x="827313" y="1290631"/>
                  </a:lnTo>
                  <a:lnTo>
                    <a:pt x="899085" y="1293256"/>
                  </a:lnTo>
                  <a:lnTo>
                    <a:pt x="972454" y="1294857"/>
                  </a:lnTo>
                  <a:lnTo>
                    <a:pt x="1047242" y="1295400"/>
                  </a:lnTo>
                  <a:lnTo>
                    <a:pt x="5236210" y="1295400"/>
                  </a:lnTo>
                  <a:lnTo>
                    <a:pt x="5310997" y="1294857"/>
                  </a:lnTo>
                  <a:lnTo>
                    <a:pt x="5384366" y="1293256"/>
                  </a:lnTo>
                  <a:lnTo>
                    <a:pt x="5456138" y="1290631"/>
                  </a:lnTo>
                  <a:lnTo>
                    <a:pt x="5526138" y="1287019"/>
                  </a:lnTo>
                  <a:lnTo>
                    <a:pt x="5594186" y="1282458"/>
                  </a:lnTo>
                  <a:lnTo>
                    <a:pt x="5660107" y="1276983"/>
                  </a:lnTo>
                  <a:lnTo>
                    <a:pt x="5723722" y="1270630"/>
                  </a:lnTo>
                  <a:lnTo>
                    <a:pt x="5784856" y="1263437"/>
                  </a:lnTo>
                  <a:lnTo>
                    <a:pt x="5843329" y="1255440"/>
                  </a:lnTo>
                  <a:lnTo>
                    <a:pt x="5898966" y="1246676"/>
                  </a:lnTo>
                  <a:lnTo>
                    <a:pt x="5951589" y="1237180"/>
                  </a:lnTo>
                  <a:lnTo>
                    <a:pt x="6001021" y="1226990"/>
                  </a:lnTo>
                  <a:lnTo>
                    <a:pt x="6047083" y="1216141"/>
                  </a:lnTo>
                  <a:lnTo>
                    <a:pt x="6089601" y="1204672"/>
                  </a:lnTo>
                  <a:lnTo>
                    <a:pt x="6128395" y="1192617"/>
                  </a:lnTo>
                  <a:lnTo>
                    <a:pt x="6194105" y="1166898"/>
                  </a:lnTo>
                  <a:lnTo>
                    <a:pt x="6242797" y="1139278"/>
                  </a:lnTo>
                  <a:lnTo>
                    <a:pt x="6273052" y="1110047"/>
                  </a:lnTo>
                  <a:lnTo>
                    <a:pt x="6283452" y="1079500"/>
                  </a:lnTo>
                  <a:lnTo>
                    <a:pt x="6283452" y="215900"/>
                  </a:lnTo>
                  <a:lnTo>
                    <a:pt x="6260317" y="170553"/>
                  </a:lnTo>
                  <a:lnTo>
                    <a:pt x="6220667" y="142091"/>
                  </a:lnTo>
                  <a:lnTo>
                    <a:pt x="6163289" y="115385"/>
                  </a:lnTo>
                  <a:lnTo>
                    <a:pt x="6089601" y="90727"/>
                  </a:lnTo>
                  <a:lnTo>
                    <a:pt x="6047083" y="79258"/>
                  </a:lnTo>
                  <a:lnTo>
                    <a:pt x="6001021" y="68409"/>
                  </a:lnTo>
                  <a:lnTo>
                    <a:pt x="5951589" y="58219"/>
                  </a:lnTo>
                  <a:lnTo>
                    <a:pt x="5898966" y="48723"/>
                  </a:lnTo>
                  <a:lnTo>
                    <a:pt x="5843329" y="39959"/>
                  </a:lnTo>
                  <a:lnTo>
                    <a:pt x="5784856" y="31962"/>
                  </a:lnTo>
                  <a:lnTo>
                    <a:pt x="5723722" y="24769"/>
                  </a:lnTo>
                  <a:lnTo>
                    <a:pt x="5660107" y="18416"/>
                  </a:lnTo>
                  <a:lnTo>
                    <a:pt x="5594186" y="12941"/>
                  </a:lnTo>
                  <a:lnTo>
                    <a:pt x="5526138" y="8380"/>
                  </a:lnTo>
                  <a:lnTo>
                    <a:pt x="5456138" y="4768"/>
                  </a:lnTo>
                  <a:lnTo>
                    <a:pt x="5384366" y="2143"/>
                  </a:lnTo>
                  <a:lnTo>
                    <a:pt x="5310997" y="542"/>
                  </a:lnTo>
                  <a:lnTo>
                    <a:pt x="52362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126473" y="631698"/>
              <a:ext cx="6283960" cy="1295400"/>
            </a:xfrm>
            <a:custGeom>
              <a:avLst/>
              <a:gdLst/>
              <a:ahLst/>
              <a:cxnLst/>
              <a:rect l="l" t="t" r="r" b="b"/>
              <a:pathLst>
                <a:path w="6283959" h="1295400">
                  <a:moveTo>
                    <a:pt x="0" y="215900"/>
                  </a:moveTo>
                  <a:lnTo>
                    <a:pt x="23134" y="170553"/>
                  </a:lnTo>
                  <a:lnTo>
                    <a:pt x="62784" y="142091"/>
                  </a:lnTo>
                  <a:lnTo>
                    <a:pt x="120162" y="115385"/>
                  </a:lnTo>
                  <a:lnTo>
                    <a:pt x="193850" y="90727"/>
                  </a:lnTo>
                  <a:lnTo>
                    <a:pt x="236368" y="79258"/>
                  </a:lnTo>
                  <a:lnTo>
                    <a:pt x="282430" y="68409"/>
                  </a:lnTo>
                  <a:lnTo>
                    <a:pt x="331862" y="58219"/>
                  </a:lnTo>
                  <a:lnTo>
                    <a:pt x="384485" y="48723"/>
                  </a:lnTo>
                  <a:lnTo>
                    <a:pt x="440122" y="39959"/>
                  </a:lnTo>
                  <a:lnTo>
                    <a:pt x="498595" y="31962"/>
                  </a:lnTo>
                  <a:lnTo>
                    <a:pt x="559729" y="24769"/>
                  </a:lnTo>
                  <a:lnTo>
                    <a:pt x="623344" y="18416"/>
                  </a:lnTo>
                  <a:lnTo>
                    <a:pt x="689265" y="12941"/>
                  </a:lnTo>
                  <a:lnTo>
                    <a:pt x="757313" y="8380"/>
                  </a:lnTo>
                  <a:lnTo>
                    <a:pt x="827313" y="4768"/>
                  </a:lnTo>
                  <a:lnTo>
                    <a:pt x="899085" y="2143"/>
                  </a:lnTo>
                  <a:lnTo>
                    <a:pt x="972454" y="542"/>
                  </a:lnTo>
                  <a:lnTo>
                    <a:pt x="1047242" y="0"/>
                  </a:lnTo>
                  <a:lnTo>
                    <a:pt x="5236210" y="0"/>
                  </a:lnTo>
                  <a:lnTo>
                    <a:pt x="5310997" y="542"/>
                  </a:lnTo>
                  <a:lnTo>
                    <a:pt x="5384366" y="2143"/>
                  </a:lnTo>
                  <a:lnTo>
                    <a:pt x="5456138" y="4768"/>
                  </a:lnTo>
                  <a:lnTo>
                    <a:pt x="5526138" y="8380"/>
                  </a:lnTo>
                  <a:lnTo>
                    <a:pt x="5594186" y="12941"/>
                  </a:lnTo>
                  <a:lnTo>
                    <a:pt x="5660107" y="18416"/>
                  </a:lnTo>
                  <a:lnTo>
                    <a:pt x="5723722" y="24769"/>
                  </a:lnTo>
                  <a:lnTo>
                    <a:pt x="5784856" y="31962"/>
                  </a:lnTo>
                  <a:lnTo>
                    <a:pt x="5843329" y="39959"/>
                  </a:lnTo>
                  <a:lnTo>
                    <a:pt x="5898966" y="48723"/>
                  </a:lnTo>
                  <a:lnTo>
                    <a:pt x="5951589" y="58219"/>
                  </a:lnTo>
                  <a:lnTo>
                    <a:pt x="6001021" y="68409"/>
                  </a:lnTo>
                  <a:lnTo>
                    <a:pt x="6047083" y="79258"/>
                  </a:lnTo>
                  <a:lnTo>
                    <a:pt x="6089601" y="90727"/>
                  </a:lnTo>
                  <a:lnTo>
                    <a:pt x="6128395" y="102782"/>
                  </a:lnTo>
                  <a:lnTo>
                    <a:pt x="6194105" y="128501"/>
                  </a:lnTo>
                  <a:lnTo>
                    <a:pt x="6242797" y="156121"/>
                  </a:lnTo>
                  <a:lnTo>
                    <a:pt x="6273052" y="185352"/>
                  </a:lnTo>
                  <a:lnTo>
                    <a:pt x="6283452" y="215900"/>
                  </a:lnTo>
                  <a:lnTo>
                    <a:pt x="6283452" y="1079500"/>
                  </a:lnTo>
                  <a:lnTo>
                    <a:pt x="6260317" y="1124846"/>
                  </a:lnTo>
                  <a:lnTo>
                    <a:pt x="6220667" y="1153308"/>
                  </a:lnTo>
                  <a:lnTo>
                    <a:pt x="6163289" y="1180014"/>
                  </a:lnTo>
                  <a:lnTo>
                    <a:pt x="6089601" y="1204672"/>
                  </a:lnTo>
                  <a:lnTo>
                    <a:pt x="6047083" y="1216141"/>
                  </a:lnTo>
                  <a:lnTo>
                    <a:pt x="6001021" y="1226990"/>
                  </a:lnTo>
                  <a:lnTo>
                    <a:pt x="5951589" y="1237180"/>
                  </a:lnTo>
                  <a:lnTo>
                    <a:pt x="5898966" y="1246676"/>
                  </a:lnTo>
                  <a:lnTo>
                    <a:pt x="5843329" y="1255440"/>
                  </a:lnTo>
                  <a:lnTo>
                    <a:pt x="5784856" y="1263437"/>
                  </a:lnTo>
                  <a:lnTo>
                    <a:pt x="5723722" y="1270630"/>
                  </a:lnTo>
                  <a:lnTo>
                    <a:pt x="5660107" y="1276983"/>
                  </a:lnTo>
                  <a:lnTo>
                    <a:pt x="5594186" y="1282458"/>
                  </a:lnTo>
                  <a:lnTo>
                    <a:pt x="5526138" y="1287019"/>
                  </a:lnTo>
                  <a:lnTo>
                    <a:pt x="5456138" y="1290631"/>
                  </a:lnTo>
                  <a:lnTo>
                    <a:pt x="5384366" y="1293256"/>
                  </a:lnTo>
                  <a:lnTo>
                    <a:pt x="5310997" y="1294857"/>
                  </a:lnTo>
                  <a:lnTo>
                    <a:pt x="5236210" y="1295400"/>
                  </a:lnTo>
                  <a:lnTo>
                    <a:pt x="1047242" y="1295400"/>
                  </a:lnTo>
                  <a:lnTo>
                    <a:pt x="972454" y="1294857"/>
                  </a:lnTo>
                  <a:lnTo>
                    <a:pt x="899085" y="1293256"/>
                  </a:lnTo>
                  <a:lnTo>
                    <a:pt x="827313" y="1290631"/>
                  </a:lnTo>
                  <a:lnTo>
                    <a:pt x="757313" y="1287019"/>
                  </a:lnTo>
                  <a:lnTo>
                    <a:pt x="689265" y="1282458"/>
                  </a:lnTo>
                  <a:lnTo>
                    <a:pt x="623344" y="1276983"/>
                  </a:lnTo>
                  <a:lnTo>
                    <a:pt x="559729" y="1270630"/>
                  </a:lnTo>
                  <a:lnTo>
                    <a:pt x="498595" y="1263437"/>
                  </a:lnTo>
                  <a:lnTo>
                    <a:pt x="440122" y="1255440"/>
                  </a:lnTo>
                  <a:lnTo>
                    <a:pt x="384485" y="1246676"/>
                  </a:lnTo>
                  <a:lnTo>
                    <a:pt x="331862" y="1237180"/>
                  </a:lnTo>
                  <a:lnTo>
                    <a:pt x="282430" y="1226990"/>
                  </a:lnTo>
                  <a:lnTo>
                    <a:pt x="236368" y="1216141"/>
                  </a:lnTo>
                  <a:lnTo>
                    <a:pt x="193850" y="1204672"/>
                  </a:lnTo>
                  <a:lnTo>
                    <a:pt x="155056" y="1192617"/>
                  </a:lnTo>
                  <a:lnTo>
                    <a:pt x="89346" y="1166898"/>
                  </a:lnTo>
                  <a:lnTo>
                    <a:pt x="40654" y="1139278"/>
                  </a:lnTo>
                  <a:lnTo>
                    <a:pt x="10399" y="1110047"/>
                  </a:lnTo>
                  <a:lnTo>
                    <a:pt x="0" y="1079500"/>
                  </a:lnTo>
                  <a:lnTo>
                    <a:pt x="0" y="2159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583673" y="1009014"/>
            <a:ext cx="536829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spc="-10" dirty="0">
                <a:latin typeface="Calibri"/>
                <a:cs typeface="Calibri"/>
              </a:rPr>
              <a:t>Celebrity Face For Branding – </a:t>
            </a:r>
            <a:r>
              <a:rPr lang="en-US" sz="2800" spc="-10" dirty="0">
                <a:solidFill>
                  <a:srgbClr val="FF0000"/>
                </a:solidFill>
                <a:latin typeface="Calibri"/>
                <a:cs typeface="Calibri"/>
              </a:rPr>
              <a:t>10 Lacs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081922" y="1369188"/>
            <a:ext cx="11765188" cy="3677539"/>
            <a:chOff x="5990951" y="1399794"/>
            <a:chExt cx="9416054" cy="3583431"/>
          </a:xfrm>
        </p:grpSpPr>
        <p:sp>
          <p:nvSpPr>
            <p:cNvPr id="18" name="object 18"/>
            <p:cNvSpPr/>
            <p:nvPr/>
          </p:nvSpPr>
          <p:spPr>
            <a:xfrm>
              <a:off x="5990951" y="1399794"/>
              <a:ext cx="3126633" cy="3583431"/>
            </a:xfrm>
            <a:custGeom>
              <a:avLst/>
              <a:gdLst/>
              <a:ahLst/>
              <a:cxnLst/>
              <a:rect l="l" t="t" r="r" b="b"/>
              <a:pathLst>
                <a:path w="4076065" h="3683635">
                  <a:moveTo>
                    <a:pt x="3978502" y="62411"/>
                  </a:moveTo>
                  <a:lnTo>
                    <a:pt x="0" y="3655314"/>
                  </a:lnTo>
                  <a:lnTo>
                    <a:pt x="25653" y="3683507"/>
                  </a:lnTo>
                  <a:lnTo>
                    <a:pt x="4004107" y="90776"/>
                  </a:lnTo>
                  <a:lnTo>
                    <a:pt x="3978502" y="62411"/>
                  </a:lnTo>
                  <a:close/>
                </a:path>
                <a:path w="4076065" h="3683635">
                  <a:moveTo>
                    <a:pt x="4056668" y="49656"/>
                  </a:moveTo>
                  <a:lnTo>
                    <a:pt x="3992626" y="49656"/>
                  </a:lnTo>
                  <a:lnTo>
                    <a:pt x="4018279" y="77977"/>
                  </a:lnTo>
                  <a:lnTo>
                    <a:pt x="4004107" y="90776"/>
                  </a:lnTo>
                  <a:lnTo>
                    <a:pt x="4029582" y="118999"/>
                  </a:lnTo>
                  <a:lnTo>
                    <a:pt x="4056668" y="49656"/>
                  </a:lnTo>
                  <a:close/>
                </a:path>
                <a:path w="4076065" h="3683635">
                  <a:moveTo>
                    <a:pt x="3992626" y="49656"/>
                  </a:moveTo>
                  <a:lnTo>
                    <a:pt x="3978502" y="62411"/>
                  </a:lnTo>
                  <a:lnTo>
                    <a:pt x="4004107" y="90776"/>
                  </a:lnTo>
                  <a:lnTo>
                    <a:pt x="4018279" y="77977"/>
                  </a:lnTo>
                  <a:lnTo>
                    <a:pt x="3992626" y="49656"/>
                  </a:lnTo>
                  <a:close/>
                </a:path>
                <a:path w="4076065" h="3683635">
                  <a:moveTo>
                    <a:pt x="4076064" y="0"/>
                  </a:moveTo>
                  <a:lnTo>
                    <a:pt x="3953002" y="34162"/>
                  </a:lnTo>
                  <a:lnTo>
                    <a:pt x="3978502" y="62411"/>
                  </a:lnTo>
                  <a:lnTo>
                    <a:pt x="3992626" y="49656"/>
                  </a:lnTo>
                  <a:lnTo>
                    <a:pt x="4056668" y="49656"/>
                  </a:lnTo>
                  <a:lnTo>
                    <a:pt x="40760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124950" y="2143506"/>
              <a:ext cx="6282055" cy="1297305"/>
            </a:xfrm>
            <a:custGeom>
              <a:avLst/>
              <a:gdLst/>
              <a:ahLst/>
              <a:cxnLst/>
              <a:rect l="l" t="t" r="r" b="b"/>
              <a:pathLst>
                <a:path w="6282055" h="1297304">
                  <a:moveTo>
                    <a:pt x="5234940" y="0"/>
                  </a:moveTo>
                  <a:lnTo>
                    <a:pt x="1046988" y="0"/>
                  </a:lnTo>
                  <a:lnTo>
                    <a:pt x="972216" y="542"/>
                  </a:lnTo>
                  <a:lnTo>
                    <a:pt x="898864" y="2146"/>
                  </a:lnTo>
                  <a:lnTo>
                    <a:pt x="827108" y="4774"/>
                  </a:lnTo>
                  <a:lnTo>
                    <a:pt x="757125" y="8390"/>
                  </a:lnTo>
                  <a:lnTo>
                    <a:pt x="689092" y="12958"/>
                  </a:lnTo>
                  <a:lnTo>
                    <a:pt x="623187" y="18440"/>
                  </a:lnTo>
                  <a:lnTo>
                    <a:pt x="559587" y="24800"/>
                  </a:lnTo>
                  <a:lnTo>
                    <a:pt x="498468" y="32002"/>
                  </a:lnTo>
                  <a:lnTo>
                    <a:pt x="440009" y="40009"/>
                  </a:lnTo>
                  <a:lnTo>
                    <a:pt x="384386" y="48785"/>
                  </a:lnTo>
                  <a:lnTo>
                    <a:pt x="331776" y="58292"/>
                  </a:lnTo>
                  <a:lnTo>
                    <a:pt x="282357" y="68495"/>
                  </a:lnTo>
                  <a:lnTo>
                    <a:pt x="236306" y="79356"/>
                  </a:lnTo>
                  <a:lnTo>
                    <a:pt x="193800" y="90840"/>
                  </a:lnTo>
                  <a:lnTo>
                    <a:pt x="155015" y="102909"/>
                  </a:lnTo>
                  <a:lnTo>
                    <a:pt x="89322" y="128658"/>
                  </a:lnTo>
                  <a:lnTo>
                    <a:pt x="40643" y="156310"/>
                  </a:lnTo>
                  <a:lnTo>
                    <a:pt x="10397" y="185572"/>
                  </a:lnTo>
                  <a:lnTo>
                    <a:pt x="0" y="216153"/>
                  </a:lnTo>
                  <a:lnTo>
                    <a:pt x="0" y="1080770"/>
                  </a:lnTo>
                  <a:lnTo>
                    <a:pt x="23127" y="1126165"/>
                  </a:lnTo>
                  <a:lnTo>
                    <a:pt x="62767" y="1154659"/>
                  </a:lnTo>
                  <a:lnTo>
                    <a:pt x="120130" y="1181396"/>
                  </a:lnTo>
                  <a:lnTo>
                    <a:pt x="193800" y="1206083"/>
                  </a:lnTo>
                  <a:lnTo>
                    <a:pt x="236306" y="1217567"/>
                  </a:lnTo>
                  <a:lnTo>
                    <a:pt x="282357" y="1228428"/>
                  </a:lnTo>
                  <a:lnTo>
                    <a:pt x="331776" y="1238631"/>
                  </a:lnTo>
                  <a:lnTo>
                    <a:pt x="384386" y="1248138"/>
                  </a:lnTo>
                  <a:lnTo>
                    <a:pt x="440009" y="1256914"/>
                  </a:lnTo>
                  <a:lnTo>
                    <a:pt x="498468" y="1264921"/>
                  </a:lnTo>
                  <a:lnTo>
                    <a:pt x="559587" y="1272123"/>
                  </a:lnTo>
                  <a:lnTo>
                    <a:pt x="623187" y="1278483"/>
                  </a:lnTo>
                  <a:lnTo>
                    <a:pt x="689092" y="1283965"/>
                  </a:lnTo>
                  <a:lnTo>
                    <a:pt x="757125" y="1288533"/>
                  </a:lnTo>
                  <a:lnTo>
                    <a:pt x="827108" y="1292149"/>
                  </a:lnTo>
                  <a:lnTo>
                    <a:pt x="898864" y="1294777"/>
                  </a:lnTo>
                  <a:lnTo>
                    <a:pt x="972216" y="1296381"/>
                  </a:lnTo>
                  <a:lnTo>
                    <a:pt x="1046988" y="1296924"/>
                  </a:lnTo>
                  <a:lnTo>
                    <a:pt x="5234940" y="1296924"/>
                  </a:lnTo>
                  <a:lnTo>
                    <a:pt x="5309711" y="1296381"/>
                  </a:lnTo>
                  <a:lnTo>
                    <a:pt x="5383063" y="1294777"/>
                  </a:lnTo>
                  <a:lnTo>
                    <a:pt x="5454819" y="1292149"/>
                  </a:lnTo>
                  <a:lnTo>
                    <a:pt x="5524802" y="1288533"/>
                  </a:lnTo>
                  <a:lnTo>
                    <a:pt x="5592835" y="1283965"/>
                  </a:lnTo>
                  <a:lnTo>
                    <a:pt x="5658740" y="1278483"/>
                  </a:lnTo>
                  <a:lnTo>
                    <a:pt x="5722340" y="1272123"/>
                  </a:lnTo>
                  <a:lnTo>
                    <a:pt x="5783459" y="1264921"/>
                  </a:lnTo>
                  <a:lnTo>
                    <a:pt x="5841918" y="1256914"/>
                  </a:lnTo>
                  <a:lnTo>
                    <a:pt x="5897541" y="1248138"/>
                  </a:lnTo>
                  <a:lnTo>
                    <a:pt x="5950151" y="1238631"/>
                  </a:lnTo>
                  <a:lnTo>
                    <a:pt x="5999570" y="1228428"/>
                  </a:lnTo>
                  <a:lnTo>
                    <a:pt x="6045621" y="1217567"/>
                  </a:lnTo>
                  <a:lnTo>
                    <a:pt x="6088127" y="1206083"/>
                  </a:lnTo>
                  <a:lnTo>
                    <a:pt x="6126912" y="1194014"/>
                  </a:lnTo>
                  <a:lnTo>
                    <a:pt x="6192605" y="1168265"/>
                  </a:lnTo>
                  <a:lnTo>
                    <a:pt x="6241284" y="1140613"/>
                  </a:lnTo>
                  <a:lnTo>
                    <a:pt x="6271530" y="1111351"/>
                  </a:lnTo>
                  <a:lnTo>
                    <a:pt x="6281928" y="1080770"/>
                  </a:lnTo>
                  <a:lnTo>
                    <a:pt x="6281928" y="216153"/>
                  </a:lnTo>
                  <a:lnTo>
                    <a:pt x="6258800" y="170758"/>
                  </a:lnTo>
                  <a:lnTo>
                    <a:pt x="6219160" y="142264"/>
                  </a:lnTo>
                  <a:lnTo>
                    <a:pt x="6161797" y="115527"/>
                  </a:lnTo>
                  <a:lnTo>
                    <a:pt x="6088127" y="90840"/>
                  </a:lnTo>
                  <a:lnTo>
                    <a:pt x="6045621" y="79356"/>
                  </a:lnTo>
                  <a:lnTo>
                    <a:pt x="5999570" y="68495"/>
                  </a:lnTo>
                  <a:lnTo>
                    <a:pt x="5950151" y="58292"/>
                  </a:lnTo>
                  <a:lnTo>
                    <a:pt x="5897541" y="48785"/>
                  </a:lnTo>
                  <a:lnTo>
                    <a:pt x="5841918" y="40009"/>
                  </a:lnTo>
                  <a:lnTo>
                    <a:pt x="5783459" y="32002"/>
                  </a:lnTo>
                  <a:lnTo>
                    <a:pt x="5722340" y="24800"/>
                  </a:lnTo>
                  <a:lnTo>
                    <a:pt x="5658740" y="18440"/>
                  </a:lnTo>
                  <a:lnTo>
                    <a:pt x="5592835" y="12958"/>
                  </a:lnTo>
                  <a:lnTo>
                    <a:pt x="5524802" y="8390"/>
                  </a:lnTo>
                  <a:lnTo>
                    <a:pt x="5454819" y="4774"/>
                  </a:lnTo>
                  <a:lnTo>
                    <a:pt x="5383063" y="2146"/>
                  </a:lnTo>
                  <a:lnTo>
                    <a:pt x="5309711" y="542"/>
                  </a:lnTo>
                  <a:lnTo>
                    <a:pt x="5234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124950" y="2143506"/>
              <a:ext cx="6282055" cy="1297305"/>
            </a:xfrm>
            <a:custGeom>
              <a:avLst/>
              <a:gdLst/>
              <a:ahLst/>
              <a:cxnLst/>
              <a:rect l="l" t="t" r="r" b="b"/>
              <a:pathLst>
                <a:path w="6282055" h="1297304">
                  <a:moveTo>
                    <a:pt x="0" y="216153"/>
                  </a:moveTo>
                  <a:lnTo>
                    <a:pt x="23127" y="170758"/>
                  </a:lnTo>
                  <a:lnTo>
                    <a:pt x="62767" y="142264"/>
                  </a:lnTo>
                  <a:lnTo>
                    <a:pt x="120130" y="115527"/>
                  </a:lnTo>
                  <a:lnTo>
                    <a:pt x="193800" y="90840"/>
                  </a:lnTo>
                  <a:lnTo>
                    <a:pt x="236306" y="79356"/>
                  </a:lnTo>
                  <a:lnTo>
                    <a:pt x="282357" y="68495"/>
                  </a:lnTo>
                  <a:lnTo>
                    <a:pt x="331776" y="58292"/>
                  </a:lnTo>
                  <a:lnTo>
                    <a:pt x="384386" y="48785"/>
                  </a:lnTo>
                  <a:lnTo>
                    <a:pt x="440009" y="40009"/>
                  </a:lnTo>
                  <a:lnTo>
                    <a:pt x="498468" y="32002"/>
                  </a:lnTo>
                  <a:lnTo>
                    <a:pt x="559587" y="24800"/>
                  </a:lnTo>
                  <a:lnTo>
                    <a:pt x="623187" y="18440"/>
                  </a:lnTo>
                  <a:lnTo>
                    <a:pt x="689092" y="12958"/>
                  </a:lnTo>
                  <a:lnTo>
                    <a:pt x="757125" y="8390"/>
                  </a:lnTo>
                  <a:lnTo>
                    <a:pt x="827108" y="4774"/>
                  </a:lnTo>
                  <a:lnTo>
                    <a:pt x="898864" y="2146"/>
                  </a:lnTo>
                  <a:lnTo>
                    <a:pt x="972216" y="542"/>
                  </a:lnTo>
                  <a:lnTo>
                    <a:pt x="1046988" y="0"/>
                  </a:lnTo>
                  <a:lnTo>
                    <a:pt x="5234940" y="0"/>
                  </a:lnTo>
                  <a:lnTo>
                    <a:pt x="5309711" y="542"/>
                  </a:lnTo>
                  <a:lnTo>
                    <a:pt x="5383063" y="2146"/>
                  </a:lnTo>
                  <a:lnTo>
                    <a:pt x="5454819" y="4774"/>
                  </a:lnTo>
                  <a:lnTo>
                    <a:pt x="5524802" y="8390"/>
                  </a:lnTo>
                  <a:lnTo>
                    <a:pt x="5592835" y="12958"/>
                  </a:lnTo>
                  <a:lnTo>
                    <a:pt x="5658740" y="18440"/>
                  </a:lnTo>
                  <a:lnTo>
                    <a:pt x="5722340" y="24800"/>
                  </a:lnTo>
                  <a:lnTo>
                    <a:pt x="5783459" y="32002"/>
                  </a:lnTo>
                  <a:lnTo>
                    <a:pt x="5841918" y="40009"/>
                  </a:lnTo>
                  <a:lnTo>
                    <a:pt x="5897541" y="48785"/>
                  </a:lnTo>
                  <a:lnTo>
                    <a:pt x="5950151" y="58292"/>
                  </a:lnTo>
                  <a:lnTo>
                    <a:pt x="5999570" y="68495"/>
                  </a:lnTo>
                  <a:lnTo>
                    <a:pt x="6045621" y="79356"/>
                  </a:lnTo>
                  <a:lnTo>
                    <a:pt x="6088127" y="90840"/>
                  </a:lnTo>
                  <a:lnTo>
                    <a:pt x="6126912" y="102909"/>
                  </a:lnTo>
                  <a:lnTo>
                    <a:pt x="6192605" y="128658"/>
                  </a:lnTo>
                  <a:lnTo>
                    <a:pt x="6241284" y="156310"/>
                  </a:lnTo>
                  <a:lnTo>
                    <a:pt x="6271530" y="185572"/>
                  </a:lnTo>
                  <a:lnTo>
                    <a:pt x="6281928" y="216153"/>
                  </a:lnTo>
                  <a:lnTo>
                    <a:pt x="6281928" y="1080770"/>
                  </a:lnTo>
                  <a:lnTo>
                    <a:pt x="6258800" y="1126165"/>
                  </a:lnTo>
                  <a:lnTo>
                    <a:pt x="6219160" y="1154659"/>
                  </a:lnTo>
                  <a:lnTo>
                    <a:pt x="6161797" y="1181396"/>
                  </a:lnTo>
                  <a:lnTo>
                    <a:pt x="6088127" y="1206083"/>
                  </a:lnTo>
                  <a:lnTo>
                    <a:pt x="6045621" y="1217567"/>
                  </a:lnTo>
                  <a:lnTo>
                    <a:pt x="5999570" y="1228428"/>
                  </a:lnTo>
                  <a:lnTo>
                    <a:pt x="5950151" y="1238631"/>
                  </a:lnTo>
                  <a:lnTo>
                    <a:pt x="5897541" y="1248138"/>
                  </a:lnTo>
                  <a:lnTo>
                    <a:pt x="5841918" y="1256914"/>
                  </a:lnTo>
                  <a:lnTo>
                    <a:pt x="5783459" y="1264921"/>
                  </a:lnTo>
                  <a:lnTo>
                    <a:pt x="5722340" y="1272123"/>
                  </a:lnTo>
                  <a:lnTo>
                    <a:pt x="5658740" y="1278483"/>
                  </a:lnTo>
                  <a:lnTo>
                    <a:pt x="5592835" y="1283965"/>
                  </a:lnTo>
                  <a:lnTo>
                    <a:pt x="5524802" y="1288533"/>
                  </a:lnTo>
                  <a:lnTo>
                    <a:pt x="5454819" y="1292149"/>
                  </a:lnTo>
                  <a:lnTo>
                    <a:pt x="5383063" y="1294777"/>
                  </a:lnTo>
                  <a:lnTo>
                    <a:pt x="5309711" y="1296381"/>
                  </a:lnTo>
                  <a:lnTo>
                    <a:pt x="5234940" y="1296924"/>
                  </a:lnTo>
                  <a:lnTo>
                    <a:pt x="1046988" y="1296924"/>
                  </a:lnTo>
                  <a:lnTo>
                    <a:pt x="972216" y="1296381"/>
                  </a:lnTo>
                  <a:lnTo>
                    <a:pt x="898864" y="1294777"/>
                  </a:lnTo>
                  <a:lnTo>
                    <a:pt x="827108" y="1292149"/>
                  </a:lnTo>
                  <a:lnTo>
                    <a:pt x="757125" y="1288533"/>
                  </a:lnTo>
                  <a:lnTo>
                    <a:pt x="689092" y="1283965"/>
                  </a:lnTo>
                  <a:lnTo>
                    <a:pt x="623187" y="1278483"/>
                  </a:lnTo>
                  <a:lnTo>
                    <a:pt x="559587" y="1272123"/>
                  </a:lnTo>
                  <a:lnTo>
                    <a:pt x="498468" y="1264921"/>
                  </a:lnTo>
                  <a:lnTo>
                    <a:pt x="440009" y="1256914"/>
                  </a:lnTo>
                  <a:lnTo>
                    <a:pt x="384386" y="1248138"/>
                  </a:lnTo>
                  <a:lnTo>
                    <a:pt x="331776" y="1238631"/>
                  </a:lnTo>
                  <a:lnTo>
                    <a:pt x="282357" y="1228428"/>
                  </a:lnTo>
                  <a:lnTo>
                    <a:pt x="236306" y="1217567"/>
                  </a:lnTo>
                  <a:lnTo>
                    <a:pt x="193800" y="1206083"/>
                  </a:lnTo>
                  <a:lnTo>
                    <a:pt x="155015" y="1194014"/>
                  </a:lnTo>
                  <a:lnTo>
                    <a:pt x="89322" y="1168265"/>
                  </a:lnTo>
                  <a:lnTo>
                    <a:pt x="40643" y="1140613"/>
                  </a:lnTo>
                  <a:lnTo>
                    <a:pt x="10397" y="1111351"/>
                  </a:lnTo>
                  <a:lnTo>
                    <a:pt x="0" y="1080770"/>
                  </a:lnTo>
                  <a:lnTo>
                    <a:pt x="0" y="216153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133243" y="2164081"/>
            <a:ext cx="7438322" cy="1279838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716405" marR="5080" indent="-1704339" algn="ctr">
              <a:lnSpc>
                <a:spcPts val="3020"/>
              </a:lnSpc>
              <a:spcBef>
                <a:spcPts val="480"/>
              </a:spcBef>
            </a:pPr>
            <a:r>
              <a:rPr sz="2800" spc="-10" dirty="0">
                <a:latin typeface="Calibri"/>
                <a:cs typeface="Calibri"/>
              </a:rPr>
              <a:t>S</a:t>
            </a:r>
            <a:r>
              <a:rPr lang="en-US" sz="2800" spc="-10" dirty="0">
                <a:latin typeface="Calibri"/>
                <a:cs typeface="Calibri"/>
              </a:rPr>
              <a:t>cale-</a:t>
            </a:r>
            <a:r>
              <a:rPr sz="2800" spc="-5" dirty="0">
                <a:latin typeface="Calibri"/>
                <a:cs typeface="Calibri"/>
              </a:rPr>
              <a:t>up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ONLINE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CAMPAIGN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to</a:t>
            </a:r>
            <a:r>
              <a:rPr sz="2800" spc="-10" dirty="0">
                <a:latin typeface="Calibri"/>
                <a:cs typeface="Calibri"/>
              </a:rPr>
              <a:t> acquire</a:t>
            </a:r>
            <a:r>
              <a:rPr lang="en-US" sz="2800" spc="-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customers</a:t>
            </a:r>
            <a:r>
              <a:rPr lang="en-US" sz="2800" spc="-20" dirty="0">
                <a:latin typeface="Calibri"/>
                <a:cs typeface="Calibri"/>
              </a:rPr>
              <a:t> - </a:t>
            </a:r>
            <a:r>
              <a:rPr lang="en-US" sz="2800" spc="-20" dirty="0">
                <a:solidFill>
                  <a:srgbClr val="FF0000"/>
                </a:solidFill>
                <a:latin typeface="Calibri"/>
                <a:cs typeface="Calibri"/>
              </a:rPr>
              <a:t>50 Lacs </a:t>
            </a:r>
            <a:r>
              <a:rPr lang="en-US" sz="2800" spc="-20" dirty="0">
                <a:latin typeface="Calibri"/>
                <a:cs typeface="Calibri"/>
              </a:rPr>
              <a:t>for 1 year</a:t>
            </a:r>
          </a:p>
          <a:p>
            <a:pPr marL="1716405" marR="5080" indent="-1704339" algn="ctr">
              <a:lnSpc>
                <a:spcPts val="3020"/>
              </a:lnSpc>
              <a:spcBef>
                <a:spcPts val="480"/>
              </a:spcBef>
            </a:pPr>
            <a:r>
              <a:rPr lang="en-US" sz="2800" spc="-20" dirty="0">
                <a:latin typeface="Calibri"/>
                <a:cs typeface="Calibri"/>
              </a:rPr>
              <a:t>                      (75k customers can be acquired )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112250" y="3642614"/>
            <a:ext cx="8884664" cy="1322705"/>
            <a:chOff x="9112250" y="3642614"/>
            <a:chExt cx="6307455" cy="1322705"/>
          </a:xfrm>
        </p:grpSpPr>
        <p:sp>
          <p:nvSpPr>
            <p:cNvPr id="23" name="object 23"/>
            <p:cNvSpPr/>
            <p:nvPr/>
          </p:nvSpPr>
          <p:spPr>
            <a:xfrm>
              <a:off x="9124950" y="3655314"/>
              <a:ext cx="6282055" cy="1297305"/>
            </a:xfrm>
            <a:custGeom>
              <a:avLst/>
              <a:gdLst/>
              <a:ahLst/>
              <a:cxnLst/>
              <a:rect l="l" t="t" r="r" b="b"/>
              <a:pathLst>
                <a:path w="6282055" h="1297304">
                  <a:moveTo>
                    <a:pt x="5234940" y="0"/>
                  </a:moveTo>
                  <a:lnTo>
                    <a:pt x="1046988" y="0"/>
                  </a:lnTo>
                  <a:lnTo>
                    <a:pt x="972216" y="542"/>
                  </a:lnTo>
                  <a:lnTo>
                    <a:pt x="898864" y="2146"/>
                  </a:lnTo>
                  <a:lnTo>
                    <a:pt x="827108" y="4774"/>
                  </a:lnTo>
                  <a:lnTo>
                    <a:pt x="757125" y="8390"/>
                  </a:lnTo>
                  <a:lnTo>
                    <a:pt x="689092" y="12958"/>
                  </a:lnTo>
                  <a:lnTo>
                    <a:pt x="623187" y="18440"/>
                  </a:lnTo>
                  <a:lnTo>
                    <a:pt x="559587" y="24800"/>
                  </a:lnTo>
                  <a:lnTo>
                    <a:pt x="498468" y="32002"/>
                  </a:lnTo>
                  <a:lnTo>
                    <a:pt x="440009" y="40009"/>
                  </a:lnTo>
                  <a:lnTo>
                    <a:pt x="384386" y="48785"/>
                  </a:lnTo>
                  <a:lnTo>
                    <a:pt x="331776" y="58292"/>
                  </a:lnTo>
                  <a:lnTo>
                    <a:pt x="282357" y="68495"/>
                  </a:lnTo>
                  <a:lnTo>
                    <a:pt x="236306" y="79356"/>
                  </a:lnTo>
                  <a:lnTo>
                    <a:pt x="193800" y="90840"/>
                  </a:lnTo>
                  <a:lnTo>
                    <a:pt x="155015" y="102909"/>
                  </a:lnTo>
                  <a:lnTo>
                    <a:pt x="89322" y="128658"/>
                  </a:lnTo>
                  <a:lnTo>
                    <a:pt x="40643" y="156310"/>
                  </a:lnTo>
                  <a:lnTo>
                    <a:pt x="10397" y="185572"/>
                  </a:lnTo>
                  <a:lnTo>
                    <a:pt x="0" y="216153"/>
                  </a:lnTo>
                  <a:lnTo>
                    <a:pt x="0" y="1080769"/>
                  </a:lnTo>
                  <a:lnTo>
                    <a:pt x="23127" y="1126165"/>
                  </a:lnTo>
                  <a:lnTo>
                    <a:pt x="62767" y="1154659"/>
                  </a:lnTo>
                  <a:lnTo>
                    <a:pt x="120130" y="1181396"/>
                  </a:lnTo>
                  <a:lnTo>
                    <a:pt x="193800" y="1206083"/>
                  </a:lnTo>
                  <a:lnTo>
                    <a:pt x="236306" y="1217567"/>
                  </a:lnTo>
                  <a:lnTo>
                    <a:pt x="282357" y="1228428"/>
                  </a:lnTo>
                  <a:lnTo>
                    <a:pt x="331776" y="1238631"/>
                  </a:lnTo>
                  <a:lnTo>
                    <a:pt x="384386" y="1248138"/>
                  </a:lnTo>
                  <a:lnTo>
                    <a:pt x="440009" y="1256914"/>
                  </a:lnTo>
                  <a:lnTo>
                    <a:pt x="498468" y="1264921"/>
                  </a:lnTo>
                  <a:lnTo>
                    <a:pt x="559587" y="1272123"/>
                  </a:lnTo>
                  <a:lnTo>
                    <a:pt x="623187" y="1278483"/>
                  </a:lnTo>
                  <a:lnTo>
                    <a:pt x="689092" y="1283965"/>
                  </a:lnTo>
                  <a:lnTo>
                    <a:pt x="757125" y="1288533"/>
                  </a:lnTo>
                  <a:lnTo>
                    <a:pt x="827108" y="1292149"/>
                  </a:lnTo>
                  <a:lnTo>
                    <a:pt x="898864" y="1294777"/>
                  </a:lnTo>
                  <a:lnTo>
                    <a:pt x="972216" y="1296381"/>
                  </a:lnTo>
                  <a:lnTo>
                    <a:pt x="1046988" y="1296923"/>
                  </a:lnTo>
                  <a:lnTo>
                    <a:pt x="5234940" y="1296923"/>
                  </a:lnTo>
                  <a:lnTo>
                    <a:pt x="5309711" y="1296381"/>
                  </a:lnTo>
                  <a:lnTo>
                    <a:pt x="5383063" y="1294777"/>
                  </a:lnTo>
                  <a:lnTo>
                    <a:pt x="5454819" y="1292149"/>
                  </a:lnTo>
                  <a:lnTo>
                    <a:pt x="5524802" y="1288533"/>
                  </a:lnTo>
                  <a:lnTo>
                    <a:pt x="5592835" y="1283965"/>
                  </a:lnTo>
                  <a:lnTo>
                    <a:pt x="5658740" y="1278483"/>
                  </a:lnTo>
                  <a:lnTo>
                    <a:pt x="5722340" y="1272123"/>
                  </a:lnTo>
                  <a:lnTo>
                    <a:pt x="5783459" y="1264921"/>
                  </a:lnTo>
                  <a:lnTo>
                    <a:pt x="5841918" y="1256914"/>
                  </a:lnTo>
                  <a:lnTo>
                    <a:pt x="5897541" y="1248138"/>
                  </a:lnTo>
                  <a:lnTo>
                    <a:pt x="5950151" y="1238631"/>
                  </a:lnTo>
                  <a:lnTo>
                    <a:pt x="5999570" y="1228428"/>
                  </a:lnTo>
                  <a:lnTo>
                    <a:pt x="6045621" y="1217567"/>
                  </a:lnTo>
                  <a:lnTo>
                    <a:pt x="6088127" y="1206083"/>
                  </a:lnTo>
                  <a:lnTo>
                    <a:pt x="6126912" y="1194014"/>
                  </a:lnTo>
                  <a:lnTo>
                    <a:pt x="6192605" y="1168265"/>
                  </a:lnTo>
                  <a:lnTo>
                    <a:pt x="6241284" y="1140613"/>
                  </a:lnTo>
                  <a:lnTo>
                    <a:pt x="6271530" y="1111351"/>
                  </a:lnTo>
                  <a:lnTo>
                    <a:pt x="6281928" y="1080769"/>
                  </a:lnTo>
                  <a:lnTo>
                    <a:pt x="6281928" y="216153"/>
                  </a:lnTo>
                  <a:lnTo>
                    <a:pt x="6258800" y="170758"/>
                  </a:lnTo>
                  <a:lnTo>
                    <a:pt x="6219160" y="142264"/>
                  </a:lnTo>
                  <a:lnTo>
                    <a:pt x="6161797" y="115527"/>
                  </a:lnTo>
                  <a:lnTo>
                    <a:pt x="6088127" y="90840"/>
                  </a:lnTo>
                  <a:lnTo>
                    <a:pt x="6045621" y="79356"/>
                  </a:lnTo>
                  <a:lnTo>
                    <a:pt x="5999570" y="68495"/>
                  </a:lnTo>
                  <a:lnTo>
                    <a:pt x="5950151" y="58292"/>
                  </a:lnTo>
                  <a:lnTo>
                    <a:pt x="5897541" y="48785"/>
                  </a:lnTo>
                  <a:lnTo>
                    <a:pt x="5841918" y="40009"/>
                  </a:lnTo>
                  <a:lnTo>
                    <a:pt x="5783459" y="32002"/>
                  </a:lnTo>
                  <a:lnTo>
                    <a:pt x="5722340" y="24800"/>
                  </a:lnTo>
                  <a:lnTo>
                    <a:pt x="5658740" y="18440"/>
                  </a:lnTo>
                  <a:lnTo>
                    <a:pt x="5592835" y="12958"/>
                  </a:lnTo>
                  <a:lnTo>
                    <a:pt x="5524802" y="8390"/>
                  </a:lnTo>
                  <a:lnTo>
                    <a:pt x="5454819" y="4774"/>
                  </a:lnTo>
                  <a:lnTo>
                    <a:pt x="5383063" y="2146"/>
                  </a:lnTo>
                  <a:lnTo>
                    <a:pt x="5309711" y="542"/>
                  </a:lnTo>
                  <a:lnTo>
                    <a:pt x="5234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124950" y="3655314"/>
              <a:ext cx="6282055" cy="1297305"/>
            </a:xfrm>
            <a:custGeom>
              <a:avLst/>
              <a:gdLst/>
              <a:ahLst/>
              <a:cxnLst/>
              <a:rect l="l" t="t" r="r" b="b"/>
              <a:pathLst>
                <a:path w="6282055" h="1297304">
                  <a:moveTo>
                    <a:pt x="0" y="216153"/>
                  </a:moveTo>
                  <a:lnTo>
                    <a:pt x="23127" y="170758"/>
                  </a:lnTo>
                  <a:lnTo>
                    <a:pt x="62767" y="142264"/>
                  </a:lnTo>
                  <a:lnTo>
                    <a:pt x="120130" y="115527"/>
                  </a:lnTo>
                  <a:lnTo>
                    <a:pt x="193800" y="90840"/>
                  </a:lnTo>
                  <a:lnTo>
                    <a:pt x="236306" y="79356"/>
                  </a:lnTo>
                  <a:lnTo>
                    <a:pt x="282357" y="68495"/>
                  </a:lnTo>
                  <a:lnTo>
                    <a:pt x="331776" y="58292"/>
                  </a:lnTo>
                  <a:lnTo>
                    <a:pt x="384386" y="48785"/>
                  </a:lnTo>
                  <a:lnTo>
                    <a:pt x="440009" y="40009"/>
                  </a:lnTo>
                  <a:lnTo>
                    <a:pt x="498468" y="32002"/>
                  </a:lnTo>
                  <a:lnTo>
                    <a:pt x="559587" y="24800"/>
                  </a:lnTo>
                  <a:lnTo>
                    <a:pt x="623187" y="18440"/>
                  </a:lnTo>
                  <a:lnTo>
                    <a:pt x="689092" y="12958"/>
                  </a:lnTo>
                  <a:lnTo>
                    <a:pt x="757125" y="8390"/>
                  </a:lnTo>
                  <a:lnTo>
                    <a:pt x="827108" y="4774"/>
                  </a:lnTo>
                  <a:lnTo>
                    <a:pt x="898864" y="2146"/>
                  </a:lnTo>
                  <a:lnTo>
                    <a:pt x="972216" y="542"/>
                  </a:lnTo>
                  <a:lnTo>
                    <a:pt x="1046988" y="0"/>
                  </a:lnTo>
                  <a:lnTo>
                    <a:pt x="5234940" y="0"/>
                  </a:lnTo>
                  <a:lnTo>
                    <a:pt x="5309711" y="542"/>
                  </a:lnTo>
                  <a:lnTo>
                    <a:pt x="5383063" y="2146"/>
                  </a:lnTo>
                  <a:lnTo>
                    <a:pt x="5454819" y="4774"/>
                  </a:lnTo>
                  <a:lnTo>
                    <a:pt x="5524802" y="8390"/>
                  </a:lnTo>
                  <a:lnTo>
                    <a:pt x="5592835" y="12958"/>
                  </a:lnTo>
                  <a:lnTo>
                    <a:pt x="5658740" y="18440"/>
                  </a:lnTo>
                  <a:lnTo>
                    <a:pt x="5722340" y="24800"/>
                  </a:lnTo>
                  <a:lnTo>
                    <a:pt x="5783459" y="32002"/>
                  </a:lnTo>
                  <a:lnTo>
                    <a:pt x="5841918" y="40009"/>
                  </a:lnTo>
                  <a:lnTo>
                    <a:pt x="5897541" y="48785"/>
                  </a:lnTo>
                  <a:lnTo>
                    <a:pt x="5950151" y="58292"/>
                  </a:lnTo>
                  <a:lnTo>
                    <a:pt x="5999570" y="68495"/>
                  </a:lnTo>
                  <a:lnTo>
                    <a:pt x="6045621" y="79356"/>
                  </a:lnTo>
                  <a:lnTo>
                    <a:pt x="6088127" y="90840"/>
                  </a:lnTo>
                  <a:lnTo>
                    <a:pt x="6126912" y="102909"/>
                  </a:lnTo>
                  <a:lnTo>
                    <a:pt x="6192605" y="128658"/>
                  </a:lnTo>
                  <a:lnTo>
                    <a:pt x="6241284" y="156310"/>
                  </a:lnTo>
                  <a:lnTo>
                    <a:pt x="6271530" y="185572"/>
                  </a:lnTo>
                  <a:lnTo>
                    <a:pt x="6281928" y="216153"/>
                  </a:lnTo>
                  <a:lnTo>
                    <a:pt x="6281928" y="1080769"/>
                  </a:lnTo>
                  <a:lnTo>
                    <a:pt x="6258800" y="1126165"/>
                  </a:lnTo>
                  <a:lnTo>
                    <a:pt x="6219160" y="1154659"/>
                  </a:lnTo>
                  <a:lnTo>
                    <a:pt x="6161797" y="1181396"/>
                  </a:lnTo>
                  <a:lnTo>
                    <a:pt x="6088127" y="1206083"/>
                  </a:lnTo>
                  <a:lnTo>
                    <a:pt x="6045621" y="1217567"/>
                  </a:lnTo>
                  <a:lnTo>
                    <a:pt x="5999570" y="1228428"/>
                  </a:lnTo>
                  <a:lnTo>
                    <a:pt x="5950151" y="1238631"/>
                  </a:lnTo>
                  <a:lnTo>
                    <a:pt x="5897541" y="1248138"/>
                  </a:lnTo>
                  <a:lnTo>
                    <a:pt x="5841918" y="1256914"/>
                  </a:lnTo>
                  <a:lnTo>
                    <a:pt x="5783459" y="1264921"/>
                  </a:lnTo>
                  <a:lnTo>
                    <a:pt x="5722340" y="1272123"/>
                  </a:lnTo>
                  <a:lnTo>
                    <a:pt x="5658740" y="1278483"/>
                  </a:lnTo>
                  <a:lnTo>
                    <a:pt x="5592835" y="1283965"/>
                  </a:lnTo>
                  <a:lnTo>
                    <a:pt x="5524802" y="1288533"/>
                  </a:lnTo>
                  <a:lnTo>
                    <a:pt x="5454819" y="1292149"/>
                  </a:lnTo>
                  <a:lnTo>
                    <a:pt x="5383063" y="1294777"/>
                  </a:lnTo>
                  <a:lnTo>
                    <a:pt x="5309711" y="1296381"/>
                  </a:lnTo>
                  <a:lnTo>
                    <a:pt x="5234940" y="1296923"/>
                  </a:lnTo>
                  <a:lnTo>
                    <a:pt x="1046988" y="1296923"/>
                  </a:lnTo>
                  <a:lnTo>
                    <a:pt x="972216" y="1296381"/>
                  </a:lnTo>
                  <a:lnTo>
                    <a:pt x="898864" y="1294777"/>
                  </a:lnTo>
                  <a:lnTo>
                    <a:pt x="827108" y="1292149"/>
                  </a:lnTo>
                  <a:lnTo>
                    <a:pt x="757125" y="1288533"/>
                  </a:lnTo>
                  <a:lnTo>
                    <a:pt x="689092" y="1283965"/>
                  </a:lnTo>
                  <a:lnTo>
                    <a:pt x="623187" y="1278483"/>
                  </a:lnTo>
                  <a:lnTo>
                    <a:pt x="559587" y="1272123"/>
                  </a:lnTo>
                  <a:lnTo>
                    <a:pt x="498468" y="1264921"/>
                  </a:lnTo>
                  <a:lnTo>
                    <a:pt x="440009" y="1256914"/>
                  </a:lnTo>
                  <a:lnTo>
                    <a:pt x="384386" y="1248138"/>
                  </a:lnTo>
                  <a:lnTo>
                    <a:pt x="331776" y="1238631"/>
                  </a:lnTo>
                  <a:lnTo>
                    <a:pt x="282357" y="1228428"/>
                  </a:lnTo>
                  <a:lnTo>
                    <a:pt x="236306" y="1217567"/>
                  </a:lnTo>
                  <a:lnTo>
                    <a:pt x="193800" y="1206083"/>
                  </a:lnTo>
                  <a:lnTo>
                    <a:pt x="155015" y="1194014"/>
                  </a:lnTo>
                  <a:lnTo>
                    <a:pt x="89322" y="1168265"/>
                  </a:lnTo>
                  <a:lnTo>
                    <a:pt x="40643" y="1140613"/>
                  </a:lnTo>
                  <a:lnTo>
                    <a:pt x="10397" y="1111351"/>
                  </a:lnTo>
                  <a:lnTo>
                    <a:pt x="0" y="1080769"/>
                  </a:lnTo>
                  <a:lnTo>
                    <a:pt x="0" y="216153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839201" y="3596007"/>
            <a:ext cx="9139824" cy="1764329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783715" marR="5080" lvl="1" indent="-1314450">
              <a:lnSpc>
                <a:spcPts val="3020"/>
              </a:lnSpc>
              <a:spcBef>
                <a:spcPts val="480"/>
              </a:spcBef>
            </a:pPr>
            <a:r>
              <a:rPr sz="2000" spc="-40" dirty="0">
                <a:latin typeface="Calibri"/>
                <a:cs typeface="Calibri"/>
              </a:rPr>
              <a:t>EXPAND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TEAM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lang="en-US" sz="2000" spc="-5" dirty="0">
                <a:latin typeface="Calibri"/>
                <a:cs typeface="Calibri"/>
              </a:rPr>
              <a:t>: </a:t>
            </a:r>
            <a:r>
              <a:rPr lang="en-US" sz="2000" spc="-10" dirty="0">
                <a:latin typeface="Calibri"/>
                <a:cs typeface="Calibri"/>
              </a:rPr>
              <a:t> Hiring and Quality control 2 person </a:t>
            </a:r>
            <a:r>
              <a:rPr lang="en-US" sz="2000" spc="-10" dirty="0">
                <a:solidFill>
                  <a:srgbClr val="FF0000"/>
                </a:solidFill>
                <a:latin typeface="Calibri"/>
                <a:cs typeface="Calibri"/>
              </a:rPr>
              <a:t>( 6 Lakh / Annum )</a:t>
            </a:r>
          </a:p>
          <a:p>
            <a:pPr marL="1783715" marR="5080" lvl="1" indent="-1314450">
              <a:lnSpc>
                <a:spcPts val="3020"/>
              </a:lnSpc>
              <a:spcBef>
                <a:spcPts val="480"/>
              </a:spcBef>
            </a:pPr>
            <a:r>
              <a:rPr lang="en-US" sz="2000" spc="-10" dirty="0">
                <a:latin typeface="Calibri"/>
                <a:cs typeface="Calibri"/>
              </a:rPr>
              <a:t>                               BDM –Marketing and Revenue generation </a:t>
            </a:r>
            <a:r>
              <a:rPr lang="en-US" sz="2000" spc="-10" dirty="0">
                <a:solidFill>
                  <a:srgbClr val="FF0000"/>
                </a:solidFill>
                <a:latin typeface="Calibri"/>
                <a:cs typeface="Calibri"/>
              </a:rPr>
              <a:t>( 12 Lakh / Annum)</a:t>
            </a:r>
          </a:p>
          <a:p>
            <a:pPr marL="1783715" marR="5080" lvl="1" indent="-1314450">
              <a:lnSpc>
                <a:spcPts val="3020"/>
              </a:lnSpc>
              <a:spcBef>
                <a:spcPts val="480"/>
              </a:spcBef>
            </a:pPr>
            <a:r>
              <a:rPr lang="en-US" sz="2000" spc="-10" dirty="0">
                <a:latin typeface="Calibri"/>
                <a:cs typeface="Calibri"/>
              </a:rPr>
              <a:t>                                Managing Booking and Beauticians :  2 Persons </a:t>
            </a:r>
            <a:r>
              <a:rPr lang="en-US" sz="2000" spc="-10" dirty="0">
                <a:solidFill>
                  <a:srgbClr val="FF0000"/>
                </a:solidFill>
                <a:latin typeface="Calibri"/>
                <a:cs typeface="Calibri"/>
              </a:rPr>
              <a:t>( 6 Lakh / Annum )</a:t>
            </a:r>
          </a:p>
          <a:p>
            <a:pPr marL="1783715" marR="5080" lvl="1" indent="-1314450">
              <a:lnSpc>
                <a:spcPts val="3020"/>
              </a:lnSpc>
              <a:spcBef>
                <a:spcPts val="480"/>
              </a:spcBef>
            </a:pPr>
            <a:r>
              <a:rPr lang="en-US" sz="2000" spc="-10" dirty="0">
                <a:latin typeface="Calibri"/>
                <a:cs typeface="Calibri"/>
              </a:rPr>
              <a:t> </a:t>
            </a:r>
            <a:endParaRPr sz="2000" dirty="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122918" y="5227573"/>
            <a:ext cx="8873996" cy="1320800"/>
            <a:chOff x="9122918" y="5227573"/>
            <a:chExt cx="6299835" cy="1320800"/>
          </a:xfrm>
        </p:grpSpPr>
        <p:sp>
          <p:nvSpPr>
            <p:cNvPr id="27" name="object 27"/>
            <p:cNvSpPr/>
            <p:nvPr/>
          </p:nvSpPr>
          <p:spPr>
            <a:xfrm>
              <a:off x="9135618" y="5240273"/>
              <a:ext cx="6274435" cy="1295400"/>
            </a:xfrm>
            <a:custGeom>
              <a:avLst/>
              <a:gdLst/>
              <a:ahLst/>
              <a:cxnLst/>
              <a:rect l="l" t="t" r="r" b="b"/>
              <a:pathLst>
                <a:path w="6274434" h="1295400">
                  <a:moveTo>
                    <a:pt x="5228589" y="0"/>
                  </a:moveTo>
                  <a:lnTo>
                    <a:pt x="1045717" y="0"/>
                  </a:lnTo>
                  <a:lnTo>
                    <a:pt x="971044" y="542"/>
                  </a:lnTo>
                  <a:lnTo>
                    <a:pt x="897787" y="2143"/>
                  </a:lnTo>
                  <a:lnTo>
                    <a:pt x="826123" y="4768"/>
                  </a:lnTo>
                  <a:lnTo>
                    <a:pt x="756228" y="8380"/>
                  </a:lnTo>
                  <a:lnTo>
                    <a:pt x="688281" y="12941"/>
                  </a:lnTo>
                  <a:lnTo>
                    <a:pt x="622457" y="18416"/>
                  </a:lnTo>
                  <a:lnTo>
                    <a:pt x="558935" y="24769"/>
                  </a:lnTo>
                  <a:lnTo>
                    <a:pt x="497891" y="31962"/>
                  </a:lnTo>
                  <a:lnTo>
                    <a:pt x="439502" y="39959"/>
                  </a:lnTo>
                  <a:lnTo>
                    <a:pt x="383945" y="48723"/>
                  </a:lnTo>
                  <a:lnTo>
                    <a:pt x="331398" y="58219"/>
                  </a:lnTo>
                  <a:lnTo>
                    <a:pt x="282036" y="68409"/>
                  </a:lnTo>
                  <a:lnTo>
                    <a:pt x="236039" y="79258"/>
                  </a:lnTo>
                  <a:lnTo>
                    <a:pt x="193581" y="90727"/>
                  </a:lnTo>
                  <a:lnTo>
                    <a:pt x="154842" y="102782"/>
                  </a:lnTo>
                  <a:lnTo>
                    <a:pt x="89223" y="128501"/>
                  </a:lnTo>
                  <a:lnTo>
                    <a:pt x="40599" y="156121"/>
                  </a:lnTo>
                  <a:lnTo>
                    <a:pt x="10385" y="185352"/>
                  </a:lnTo>
                  <a:lnTo>
                    <a:pt x="0" y="215900"/>
                  </a:lnTo>
                  <a:lnTo>
                    <a:pt x="0" y="1079500"/>
                  </a:lnTo>
                  <a:lnTo>
                    <a:pt x="23102" y="1124846"/>
                  </a:lnTo>
                  <a:lnTo>
                    <a:pt x="62698" y="1153308"/>
                  </a:lnTo>
                  <a:lnTo>
                    <a:pt x="119996" y="1180014"/>
                  </a:lnTo>
                  <a:lnTo>
                    <a:pt x="193581" y="1204672"/>
                  </a:lnTo>
                  <a:lnTo>
                    <a:pt x="236039" y="1216141"/>
                  </a:lnTo>
                  <a:lnTo>
                    <a:pt x="282036" y="1226990"/>
                  </a:lnTo>
                  <a:lnTo>
                    <a:pt x="331398" y="1237180"/>
                  </a:lnTo>
                  <a:lnTo>
                    <a:pt x="383945" y="1246676"/>
                  </a:lnTo>
                  <a:lnTo>
                    <a:pt x="439502" y="1255440"/>
                  </a:lnTo>
                  <a:lnTo>
                    <a:pt x="497891" y="1263437"/>
                  </a:lnTo>
                  <a:lnTo>
                    <a:pt x="558935" y="1270630"/>
                  </a:lnTo>
                  <a:lnTo>
                    <a:pt x="622457" y="1276983"/>
                  </a:lnTo>
                  <a:lnTo>
                    <a:pt x="688281" y="1282458"/>
                  </a:lnTo>
                  <a:lnTo>
                    <a:pt x="756228" y="1287019"/>
                  </a:lnTo>
                  <a:lnTo>
                    <a:pt x="826123" y="1290631"/>
                  </a:lnTo>
                  <a:lnTo>
                    <a:pt x="897787" y="1293256"/>
                  </a:lnTo>
                  <a:lnTo>
                    <a:pt x="971044" y="1294857"/>
                  </a:lnTo>
                  <a:lnTo>
                    <a:pt x="1045717" y="1295400"/>
                  </a:lnTo>
                  <a:lnTo>
                    <a:pt x="5228589" y="1295400"/>
                  </a:lnTo>
                  <a:lnTo>
                    <a:pt x="5303263" y="1294857"/>
                  </a:lnTo>
                  <a:lnTo>
                    <a:pt x="5376520" y="1293256"/>
                  </a:lnTo>
                  <a:lnTo>
                    <a:pt x="5448184" y="1290631"/>
                  </a:lnTo>
                  <a:lnTo>
                    <a:pt x="5518079" y="1287019"/>
                  </a:lnTo>
                  <a:lnTo>
                    <a:pt x="5586026" y="1282458"/>
                  </a:lnTo>
                  <a:lnTo>
                    <a:pt x="5651850" y="1276983"/>
                  </a:lnTo>
                  <a:lnTo>
                    <a:pt x="5715372" y="1270630"/>
                  </a:lnTo>
                  <a:lnTo>
                    <a:pt x="5776416" y="1263437"/>
                  </a:lnTo>
                  <a:lnTo>
                    <a:pt x="5834805" y="1255440"/>
                  </a:lnTo>
                  <a:lnTo>
                    <a:pt x="5890362" y="1246676"/>
                  </a:lnTo>
                  <a:lnTo>
                    <a:pt x="5942909" y="1237180"/>
                  </a:lnTo>
                  <a:lnTo>
                    <a:pt x="5992271" y="1226990"/>
                  </a:lnTo>
                  <a:lnTo>
                    <a:pt x="6038268" y="1216141"/>
                  </a:lnTo>
                  <a:lnTo>
                    <a:pt x="6080726" y="1204672"/>
                  </a:lnTo>
                  <a:lnTo>
                    <a:pt x="6119465" y="1192617"/>
                  </a:lnTo>
                  <a:lnTo>
                    <a:pt x="6185084" y="1166898"/>
                  </a:lnTo>
                  <a:lnTo>
                    <a:pt x="6233708" y="1139278"/>
                  </a:lnTo>
                  <a:lnTo>
                    <a:pt x="6263922" y="1110047"/>
                  </a:lnTo>
                  <a:lnTo>
                    <a:pt x="6274308" y="1079500"/>
                  </a:lnTo>
                  <a:lnTo>
                    <a:pt x="6274308" y="215900"/>
                  </a:lnTo>
                  <a:lnTo>
                    <a:pt x="6251205" y="170553"/>
                  </a:lnTo>
                  <a:lnTo>
                    <a:pt x="6211609" y="142091"/>
                  </a:lnTo>
                  <a:lnTo>
                    <a:pt x="6154311" y="115385"/>
                  </a:lnTo>
                  <a:lnTo>
                    <a:pt x="6080726" y="90727"/>
                  </a:lnTo>
                  <a:lnTo>
                    <a:pt x="6038268" y="79258"/>
                  </a:lnTo>
                  <a:lnTo>
                    <a:pt x="5992271" y="68409"/>
                  </a:lnTo>
                  <a:lnTo>
                    <a:pt x="5942909" y="58219"/>
                  </a:lnTo>
                  <a:lnTo>
                    <a:pt x="5890362" y="48723"/>
                  </a:lnTo>
                  <a:lnTo>
                    <a:pt x="5834805" y="39959"/>
                  </a:lnTo>
                  <a:lnTo>
                    <a:pt x="5776416" y="31962"/>
                  </a:lnTo>
                  <a:lnTo>
                    <a:pt x="5715372" y="24769"/>
                  </a:lnTo>
                  <a:lnTo>
                    <a:pt x="5651850" y="18416"/>
                  </a:lnTo>
                  <a:lnTo>
                    <a:pt x="5586026" y="12941"/>
                  </a:lnTo>
                  <a:lnTo>
                    <a:pt x="5518079" y="8380"/>
                  </a:lnTo>
                  <a:lnTo>
                    <a:pt x="5448184" y="4768"/>
                  </a:lnTo>
                  <a:lnTo>
                    <a:pt x="5376520" y="2143"/>
                  </a:lnTo>
                  <a:lnTo>
                    <a:pt x="5303263" y="542"/>
                  </a:lnTo>
                  <a:lnTo>
                    <a:pt x="52285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135618" y="5240273"/>
              <a:ext cx="6274435" cy="1295400"/>
            </a:xfrm>
            <a:custGeom>
              <a:avLst/>
              <a:gdLst/>
              <a:ahLst/>
              <a:cxnLst/>
              <a:rect l="l" t="t" r="r" b="b"/>
              <a:pathLst>
                <a:path w="6274434" h="1295400">
                  <a:moveTo>
                    <a:pt x="0" y="215900"/>
                  </a:moveTo>
                  <a:lnTo>
                    <a:pt x="23102" y="170553"/>
                  </a:lnTo>
                  <a:lnTo>
                    <a:pt x="62698" y="142091"/>
                  </a:lnTo>
                  <a:lnTo>
                    <a:pt x="119996" y="115385"/>
                  </a:lnTo>
                  <a:lnTo>
                    <a:pt x="193581" y="90727"/>
                  </a:lnTo>
                  <a:lnTo>
                    <a:pt x="236039" y="79258"/>
                  </a:lnTo>
                  <a:lnTo>
                    <a:pt x="282036" y="68409"/>
                  </a:lnTo>
                  <a:lnTo>
                    <a:pt x="331398" y="58219"/>
                  </a:lnTo>
                  <a:lnTo>
                    <a:pt x="383945" y="48723"/>
                  </a:lnTo>
                  <a:lnTo>
                    <a:pt x="439502" y="39959"/>
                  </a:lnTo>
                  <a:lnTo>
                    <a:pt x="497891" y="31962"/>
                  </a:lnTo>
                  <a:lnTo>
                    <a:pt x="558935" y="24769"/>
                  </a:lnTo>
                  <a:lnTo>
                    <a:pt x="622457" y="18416"/>
                  </a:lnTo>
                  <a:lnTo>
                    <a:pt x="688281" y="12941"/>
                  </a:lnTo>
                  <a:lnTo>
                    <a:pt x="756228" y="8380"/>
                  </a:lnTo>
                  <a:lnTo>
                    <a:pt x="826123" y="4768"/>
                  </a:lnTo>
                  <a:lnTo>
                    <a:pt x="897787" y="2143"/>
                  </a:lnTo>
                  <a:lnTo>
                    <a:pt x="971044" y="542"/>
                  </a:lnTo>
                  <a:lnTo>
                    <a:pt x="1045717" y="0"/>
                  </a:lnTo>
                  <a:lnTo>
                    <a:pt x="5228589" y="0"/>
                  </a:lnTo>
                  <a:lnTo>
                    <a:pt x="5303263" y="542"/>
                  </a:lnTo>
                  <a:lnTo>
                    <a:pt x="5376520" y="2143"/>
                  </a:lnTo>
                  <a:lnTo>
                    <a:pt x="5448184" y="4768"/>
                  </a:lnTo>
                  <a:lnTo>
                    <a:pt x="5518079" y="8380"/>
                  </a:lnTo>
                  <a:lnTo>
                    <a:pt x="5586026" y="12941"/>
                  </a:lnTo>
                  <a:lnTo>
                    <a:pt x="5651850" y="18416"/>
                  </a:lnTo>
                  <a:lnTo>
                    <a:pt x="5715372" y="24769"/>
                  </a:lnTo>
                  <a:lnTo>
                    <a:pt x="5776416" y="31962"/>
                  </a:lnTo>
                  <a:lnTo>
                    <a:pt x="5834805" y="39959"/>
                  </a:lnTo>
                  <a:lnTo>
                    <a:pt x="5890362" y="48723"/>
                  </a:lnTo>
                  <a:lnTo>
                    <a:pt x="5942909" y="58219"/>
                  </a:lnTo>
                  <a:lnTo>
                    <a:pt x="5992271" y="68409"/>
                  </a:lnTo>
                  <a:lnTo>
                    <a:pt x="6038268" y="79258"/>
                  </a:lnTo>
                  <a:lnTo>
                    <a:pt x="6080726" y="90727"/>
                  </a:lnTo>
                  <a:lnTo>
                    <a:pt x="6119465" y="102782"/>
                  </a:lnTo>
                  <a:lnTo>
                    <a:pt x="6185084" y="128501"/>
                  </a:lnTo>
                  <a:lnTo>
                    <a:pt x="6233708" y="156121"/>
                  </a:lnTo>
                  <a:lnTo>
                    <a:pt x="6263922" y="185352"/>
                  </a:lnTo>
                  <a:lnTo>
                    <a:pt x="6274308" y="215900"/>
                  </a:lnTo>
                  <a:lnTo>
                    <a:pt x="6274308" y="1079500"/>
                  </a:lnTo>
                  <a:lnTo>
                    <a:pt x="6251205" y="1124846"/>
                  </a:lnTo>
                  <a:lnTo>
                    <a:pt x="6211609" y="1153308"/>
                  </a:lnTo>
                  <a:lnTo>
                    <a:pt x="6154311" y="1180014"/>
                  </a:lnTo>
                  <a:lnTo>
                    <a:pt x="6080726" y="1204672"/>
                  </a:lnTo>
                  <a:lnTo>
                    <a:pt x="6038268" y="1216141"/>
                  </a:lnTo>
                  <a:lnTo>
                    <a:pt x="5992271" y="1226990"/>
                  </a:lnTo>
                  <a:lnTo>
                    <a:pt x="5942909" y="1237180"/>
                  </a:lnTo>
                  <a:lnTo>
                    <a:pt x="5890362" y="1246676"/>
                  </a:lnTo>
                  <a:lnTo>
                    <a:pt x="5834805" y="1255440"/>
                  </a:lnTo>
                  <a:lnTo>
                    <a:pt x="5776416" y="1263437"/>
                  </a:lnTo>
                  <a:lnTo>
                    <a:pt x="5715372" y="1270630"/>
                  </a:lnTo>
                  <a:lnTo>
                    <a:pt x="5651850" y="1276983"/>
                  </a:lnTo>
                  <a:lnTo>
                    <a:pt x="5586026" y="1282458"/>
                  </a:lnTo>
                  <a:lnTo>
                    <a:pt x="5518079" y="1287019"/>
                  </a:lnTo>
                  <a:lnTo>
                    <a:pt x="5448184" y="1290631"/>
                  </a:lnTo>
                  <a:lnTo>
                    <a:pt x="5376520" y="1293256"/>
                  </a:lnTo>
                  <a:lnTo>
                    <a:pt x="5303263" y="1294857"/>
                  </a:lnTo>
                  <a:lnTo>
                    <a:pt x="5228589" y="1295400"/>
                  </a:lnTo>
                  <a:lnTo>
                    <a:pt x="1045717" y="1295400"/>
                  </a:lnTo>
                  <a:lnTo>
                    <a:pt x="971044" y="1294857"/>
                  </a:lnTo>
                  <a:lnTo>
                    <a:pt x="897787" y="1293256"/>
                  </a:lnTo>
                  <a:lnTo>
                    <a:pt x="826123" y="1290631"/>
                  </a:lnTo>
                  <a:lnTo>
                    <a:pt x="756228" y="1287019"/>
                  </a:lnTo>
                  <a:lnTo>
                    <a:pt x="688281" y="1282458"/>
                  </a:lnTo>
                  <a:lnTo>
                    <a:pt x="622457" y="1276983"/>
                  </a:lnTo>
                  <a:lnTo>
                    <a:pt x="558935" y="1270630"/>
                  </a:lnTo>
                  <a:lnTo>
                    <a:pt x="497891" y="1263437"/>
                  </a:lnTo>
                  <a:lnTo>
                    <a:pt x="439502" y="1255440"/>
                  </a:lnTo>
                  <a:lnTo>
                    <a:pt x="383945" y="1246676"/>
                  </a:lnTo>
                  <a:lnTo>
                    <a:pt x="331398" y="1237180"/>
                  </a:lnTo>
                  <a:lnTo>
                    <a:pt x="282036" y="1226990"/>
                  </a:lnTo>
                  <a:lnTo>
                    <a:pt x="236039" y="1216141"/>
                  </a:lnTo>
                  <a:lnTo>
                    <a:pt x="193581" y="1204672"/>
                  </a:lnTo>
                  <a:lnTo>
                    <a:pt x="154842" y="1192617"/>
                  </a:lnTo>
                  <a:lnTo>
                    <a:pt x="89223" y="1166898"/>
                  </a:lnTo>
                  <a:lnTo>
                    <a:pt x="40599" y="1139278"/>
                  </a:lnTo>
                  <a:lnTo>
                    <a:pt x="10385" y="1110047"/>
                  </a:lnTo>
                  <a:lnTo>
                    <a:pt x="0" y="1079500"/>
                  </a:lnTo>
                  <a:lnTo>
                    <a:pt x="0" y="21590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9841484" y="5426202"/>
            <a:ext cx="6640576" cy="89511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698500" marR="5080" indent="-685800">
              <a:lnSpc>
                <a:spcPts val="3020"/>
              </a:lnSpc>
              <a:spcBef>
                <a:spcPts val="480"/>
              </a:spcBef>
            </a:pPr>
            <a:r>
              <a:rPr lang="en-US" sz="2800" spc="-5" dirty="0">
                <a:latin typeface="Calibri"/>
                <a:cs typeface="Calibri"/>
              </a:rPr>
              <a:t> Present Expenditure  : </a:t>
            </a:r>
            <a:r>
              <a:rPr lang="en-US" sz="2800" spc="-5" dirty="0">
                <a:solidFill>
                  <a:srgbClr val="FF0000"/>
                </a:solidFill>
                <a:latin typeface="Calibri"/>
                <a:cs typeface="Calibri"/>
              </a:rPr>
              <a:t>36 Lakhs / Annum</a:t>
            </a:r>
          </a:p>
          <a:p>
            <a:pPr marL="698500" marR="5080" indent="-685800">
              <a:lnSpc>
                <a:spcPts val="3020"/>
              </a:lnSpc>
              <a:spcBef>
                <a:spcPts val="480"/>
              </a:spcBef>
            </a:pPr>
            <a:r>
              <a:rPr sz="2800" spc="-5" dirty="0">
                <a:latin typeface="Calibri"/>
                <a:cs typeface="Calibri"/>
              </a:rPr>
              <a:t>MOBILE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APP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for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Beautician</a:t>
            </a:r>
            <a:r>
              <a:rPr lang="en-US" sz="2800" spc="-5" dirty="0">
                <a:latin typeface="Calibri"/>
                <a:cs typeface="Calibri"/>
              </a:rPr>
              <a:t> :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10" dirty="0">
                <a:solidFill>
                  <a:srgbClr val="FF0000"/>
                </a:solidFill>
                <a:latin typeface="Calibri"/>
                <a:cs typeface="Calibri"/>
              </a:rPr>
              <a:t>15 Lakh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9104630" y="6811009"/>
            <a:ext cx="8892284" cy="2882900"/>
            <a:chOff x="9104630" y="6811009"/>
            <a:chExt cx="6315075" cy="2882900"/>
          </a:xfrm>
        </p:grpSpPr>
        <p:sp>
          <p:nvSpPr>
            <p:cNvPr id="31" name="object 31"/>
            <p:cNvSpPr/>
            <p:nvPr/>
          </p:nvSpPr>
          <p:spPr>
            <a:xfrm>
              <a:off x="9124950" y="6823709"/>
              <a:ext cx="6282055" cy="1297305"/>
            </a:xfrm>
            <a:custGeom>
              <a:avLst/>
              <a:gdLst/>
              <a:ahLst/>
              <a:cxnLst/>
              <a:rect l="l" t="t" r="r" b="b"/>
              <a:pathLst>
                <a:path w="6282055" h="1297304">
                  <a:moveTo>
                    <a:pt x="5234940" y="0"/>
                  </a:moveTo>
                  <a:lnTo>
                    <a:pt x="1046988" y="0"/>
                  </a:lnTo>
                  <a:lnTo>
                    <a:pt x="972216" y="542"/>
                  </a:lnTo>
                  <a:lnTo>
                    <a:pt x="898864" y="2146"/>
                  </a:lnTo>
                  <a:lnTo>
                    <a:pt x="827108" y="4774"/>
                  </a:lnTo>
                  <a:lnTo>
                    <a:pt x="757125" y="8390"/>
                  </a:lnTo>
                  <a:lnTo>
                    <a:pt x="689092" y="12958"/>
                  </a:lnTo>
                  <a:lnTo>
                    <a:pt x="623187" y="18440"/>
                  </a:lnTo>
                  <a:lnTo>
                    <a:pt x="559587" y="24800"/>
                  </a:lnTo>
                  <a:lnTo>
                    <a:pt x="498468" y="32002"/>
                  </a:lnTo>
                  <a:lnTo>
                    <a:pt x="440009" y="40009"/>
                  </a:lnTo>
                  <a:lnTo>
                    <a:pt x="384386" y="48785"/>
                  </a:lnTo>
                  <a:lnTo>
                    <a:pt x="331776" y="58292"/>
                  </a:lnTo>
                  <a:lnTo>
                    <a:pt x="282357" y="68495"/>
                  </a:lnTo>
                  <a:lnTo>
                    <a:pt x="236306" y="79356"/>
                  </a:lnTo>
                  <a:lnTo>
                    <a:pt x="193800" y="90840"/>
                  </a:lnTo>
                  <a:lnTo>
                    <a:pt x="155015" y="102909"/>
                  </a:lnTo>
                  <a:lnTo>
                    <a:pt x="89322" y="128658"/>
                  </a:lnTo>
                  <a:lnTo>
                    <a:pt x="40643" y="156310"/>
                  </a:lnTo>
                  <a:lnTo>
                    <a:pt x="10397" y="185572"/>
                  </a:lnTo>
                  <a:lnTo>
                    <a:pt x="0" y="216154"/>
                  </a:lnTo>
                  <a:lnTo>
                    <a:pt x="0" y="1080770"/>
                  </a:lnTo>
                  <a:lnTo>
                    <a:pt x="23127" y="1126165"/>
                  </a:lnTo>
                  <a:lnTo>
                    <a:pt x="62767" y="1154659"/>
                  </a:lnTo>
                  <a:lnTo>
                    <a:pt x="120130" y="1181396"/>
                  </a:lnTo>
                  <a:lnTo>
                    <a:pt x="193800" y="1206083"/>
                  </a:lnTo>
                  <a:lnTo>
                    <a:pt x="236306" y="1217567"/>
                  </a:lnTo>
                  <a:lnTo>
                    <a:pt x="282357" y="1228428"/>
                  </a:lnTo>
                  <a:lnTo>
                    <a:pt x="331776" y="1238631"/>
                  </a:lnTo>
                  <a:lnTo>
                    <a:pt x="384386" y="1248138"/>
                  </a:lnTo>
                  <a:lnTo>
                    <a:pt x="440009" y="1256914"/>
                  </a:lnTo>
                  <a:lnTo>
                    <a:pt x="498468" y="1264921"/>
                  </a:lnTo>
                  <a:lnTo>
                    <a:pt x="559587" y="1272123"/>
                  </a:lnTo>
                  <a:lnTo>
                    <a:pt x="623187" y="1278483"/>
                  </a:lnTo>
                  <a:lnTo>
                    <a:pt x="689092" y="1283965"/>
                  </a:lnTo>
                  <a:lnTo>
                    <a:pt x="757125" y="1288533"/>
                  </a:lnTo>
                  <a:lnTo>
                    <a:pt x="827108" y="1292149"/>
                  </a:lnTo>
                  <a:lnTo>
                    <a:pt x="898864" y="1294777"/>
                  </a:lnTo>
                  <a:lnTo>
                    <a:pt x="972216" y="1296381"/>
                  </a:lnTo>
                  <a:lnTo>
                    <a:pt x="1046988" y="1296924"/>
                  </a:lnTo>
                  <a:lnTo>
                    <a:pt x="5234940" y="1296924"/>
                  </a:lnTo>
                  <a:lnTo>
                    <a:pt x="5309711" y="1296381"/>
                  </a:lnTo>
                  <a:lnTo>
                    <a:pt x="5383063" y="1294777"/>
                  </a:lnTo>
                  <a:lnTo>
                    <a:pt x="5454819" y="1292149"/>
                  </a:lnTo>
                  <a:lnTo>
                    <a:pt x="5524802" y="1288533"/>
                  </a:lnTo>
                  <a:lnTo>
                    <a:pt x="5592835" y="1283965"/>
                  </a:lnTo>
                  <a:lnTo>
                    <a:pt x="5658740" y="1278483"/>
                  </a:lnTo>
                  <a:lnTo>
                    <a:pt x="5722340" y="1272123"/>
                  </a:lnTo>
                  <a:lnTo>
                    <a:pt x="5783459" y="1264921"/>
                  </a:lnTo>
                  <a:lnTo>
                    <a:pt x="5841918" y="1256914"/>
                  </a:lnTo>
                  <a:lnTo>
                    <a:pt x="5897541" y="1248138"/>
                  </a:lnTo>
                  <a:lnTo>
                    <a:pt x="5950151" y="1238631"/>
                  </a:lnTo>
                  <a:lnTo>
                    <a:pt x="5999570" y="1228428"/>
                  </a:lnTo>
                  <a:lnTo>
                    <a:pt x="6045621" y="1217567"/>
                  </a:lnTo>
                  <a:lnTo>
                    <a:pt x="6088127" y="1206083"/>
                  </a:lnTo>
                  <a:lnTo>
                    <a:pt x="6126912" y="1194014"/>
                  </a:lnTo>
                  <a:lnTo>
                    <a:pt x="6192605" y="1168265"/>
                  </a:lnTo>
                  <a:lnTo>
                    <a:pt x="6241284" y="1140613"/>
                  </a:lnTo>
                  <a:lnTo>
                    <a:pt x="6271530" y="1111351"/>
                  </a:lnTo>
                  <a:lnTo>
                    <a:pt x="6281928" y="1080770"/>
                  </a:lnTo>
                  <a:lnTo>
                    <a:pt x="6281928" y="216154"/>
                  </a:lnTo>
                  <a:lnTo>
                    <a:pt x="6258800" y="170758"/>
                  </a:lnTo>
                  <a:lnTo>
                    <a:pt x="6219160" y="142264"/>
                  </a:lnTo>
                  <a:lnTo>
                    <a:pt x="6161797" y="115527"/>
                  </a:lnTo>
                  <a:lnTo>
                    <a:pt x="6088127" y="90840"/>
                  </a:lnTo>
                  <a:lnTo>
                    <a:pt x="6045621" y="79356"/>
                  </a:lnTo>
                  <a:lnTo>
                    <a:pt x="5999570" y="68495"/>
                  </a:lnTo>
                  <a:lnTo>
                    <a:pt x="5950151" y="58292"/>
                  </a:lnTo>
                  <a:lnTo>
                    <a:pt x="5897541" y="48785"/>
                  </a:lnTo>
                  <a:lnTo>
                    <a:pt x="5841918" y="40009"/>
                  </a:lnTo>
                  <a:lnTo>
                    <a:pt x="5783459" y="32002"/>
                  </a:lnTo>
                  <a:lnTo>
                    <a:pt x="5722340" y="24800"/>
                  </a:lnTo>
                  <a:lnTo>
                    <a:pt x="5658740" y="18440"/>
                  </a:lnTo>
                  <a:lnTo>
                    <a:pt x="5592835" y="12958"/>
                  </a:lnTo>
                  <a:lnTo>
                    <a:pt x="5524802" y="8390"/>
                  </a:lnTo>
                  <a:lnTo>
                    <a:pt x="5454819" y="4774"/>
                  </a:lnTo>
                  <a:lnTo>
                    <a:pt x="5383063" y="2146"/>
                  </a:lnTo>
                  <a:lnTo>
                    <a:pt x="5309711" y="542"/>
                  </a:lnTo>
                  <a:lnTo>
                    <a:pt x="5234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124950" y="6823709"/>
              <a:ext cx="6282055" cy="1297305"/>
            </a:xfrm>
            <a:custGeom>
              <a:avLst/>
              <a:gdLst/>
              <a:ahLst/>
              <a:cxnLst/>
              <a:rect l="l" t="t" r="r" b="b"/>
              <a:pathLst>
                <a:path w="6282055" h="1297304">
                  <a:moveTo>
                    <a:pt x="0" y="216154"/>
                  </a:moveTo>
                  <a:lnTo>
                    <a:pt x="23127" y="170758"/>
                  </a:lnTo>
                  <a:lnTo>
                    <a:pt x="62767" y="142264"/>
                  </a:lnTo>
                  <a:lnTo>
                    <a:pt x="120130" y="115527"/>
                  </a:lnTo>
                  <a:lnTo>
                    <a:pt x="193800" y="90840"/>
                  </a:lnTo>
                  <a:lnTo>
                    <a:pt x="236306" y="79356"/>
                  </a:lnTo>
                  <a:lnTo>
                    <a:pt x="282357" y="68495"/>
                  </a:lnTo>
                  <a:lnTo>
                    <a:pt x="331776" y="58292"/>
                  </a:lnTo>
                  <a:lnTo>
                    <a:pt x="384386" y="48785"/>
                  </a:lnTo>
                  <a:lnTo>
                    <a:pt x="440009" y="40009"/>
                  </a:lnTo>
                  <a:lnTo>
                    <a:pt x="498468" y="32002"/>
                  </a:lnTo>
                  <a:lnTo>
                    <a:pt x="559587" y="24800"/>
                  </a:lnTo>
                  <a:lnTo>
                    <a:pt x="623187" y="18440"/>
                  </a:lnTo>
                  <a:lnTo>
                    <a:pt x="689092" y="12958"/>
                  </a:lnTo>
                  <a:lnTo>
                    <a:pt x="757125" y="8390"/>
                  </a:lnTo>
                  <a:lnTo>
                    <a:pt x="827108" y="4774"/>
                  </a:lnTo>
                  <a:lnTo>
                    <a:pt x="898864" y="2146"/>
                  </a:lnTo>
                  <a:lnTo>
                    <a:pt x="972216" y="542"/>
                  </a:lnTo>
                  <a:lnTo>
                    <a:pt x="1046988" y="0"/>
                  </a:lnTo>
                  <a:lnTo>
                    <a:pt x="5234940" y="0"/>
                  </a:lnTo>
                  <a:lnTo>
                    <a:pt x="5309711" y="542"/>
                  </a:lnTo>
                  <a:lnTo>
                    <a:pt x="5383063" y="2146"/>
                  </a:lnTo>
                  <a:lnTo>
                    <a:pt x="5454819" y="4774"/>
                  </a:lnTo>
                  <a:lnTo>
                    <a:pt x="5524802" y="8390"/>
                  </a:lnTo>
                  <a:lnTo>
                    <a:pt x="5592835" y="12958"/>
                  </a:lnTo>
                  <a:lnTo>
                    <a:pt x="5658740" y="18440"/>
                  </a:lnTo>
                  <a:lnTo>
                    <a:pt x="5722340" y="24800"/>
                  </a:lnTo>
                  <a:lnTo>
                    <a:pt x="5783459" y="32002"/>
                  </a:lnTo>
                  <a:lnTo>
                    <a:pt x="5841918" y="40009"/>
                  </a:lnTo>
                  <a:lnTo>
                    <a:pt x="5897541" y="48785"/>
                  </a:lnTo>
                  <a:lnTo>
                    <a:pt x="5950151" y="58292"/>
                  </a:lnTo>
                  <a:lnTo>
                    <a:pt x="5999570" y="68495"/>
                  </a:lnTo>
                  <a:lnTo>
                    <a:pt x="6045621" y="79356"/>
                  </a:lnTo>
                  <a:lnTo>
                    <a:pt x="6088127" y="90840"/>
                  </a:lnTo>
                  <a:lnTo>
                    <a:pt x="6126912" y="102909"/>
                  </a:lnTo>
                  <a:lnTo>
                    <a:pt x="6192605" y="128658"/>
                  </a:lnTo>
                  <a:lnTo>
                    <a:pt x="6241284" y="156310"/>
                  </a:lnTo>
                  <a:lnTo>
                    <a:pt x="6271530" y="185572"/>
                  </a:lnTo>
                  <a:lnTo>
                    <a:pt x="6281928" y="216154"/>
                  </a:lnTo>
                  <a:lnTo>
                    <a:pt x="6281928" y="1080770"/>
                  </a:lnTo>
                  <a:lnTo>
                    <a:pt x="6258800" y="1126165"/>
                  </a:lnTo>
                  <a:lnTo>
                    <a:pt x="6219160" y="1154659"/>
                  </a:lnTo>
                  <a:lnTo>
                    <a:pt x="6161797" y="1181396"/>
                  </a:lnTo>
                  <a:lnTo>
                    <a:pt x="6088127" y="1206083"/>
                  </a:lnTo>
                  <a:lnTo>
                    <a:pt x="6045621" y="1217567"/>
                  </a:lnTo>
                  <a:lnTo>
                    <a:pt x="5999570" y="1228428"/>
                  </a:lnTo>
                  <a:lnTo>
                    <a:pt x="5950151" y="1238631"/>
                  </a:lnTo>
                  <a:lnTo>
                    <a:pt x="5897541" y="1248138"/>
                  </a:lnTo>
                  <a:lnTo>
                    <a:pt x="5841918" y="1256914"/>
                  </a:lnTo>
                  <a:lnTo>
                    <a:pt x="5783459" y="1264921"/>
                  </a:lnTo>
                  <a:lnTo>
                    <a:pt x="5722340" y="1272123"/>
                  </a:lnTo>
                  <a:lnTo>
                    <a:pt x="5658740" y="1278483"/>
                  </a:lnTo>
                  <a:lnTo>
                    <a:pt x="5592835" y="1283965"/>
                  </a:lnTo>
                  <a:lnTo>
                    <a:pt x="5524802" y="1288533"/>
                  </a:lnTo>
                  <a:lnTo>
                    <a:pt x="5454819" y="1292149"/>
                  </a:lnTo>
                  <a:lnTo>
                    <a:pt x="5383063" y="1294777"/>
                  </a:lnTo>
                  <a:lnTo>
                    <a:pt x="5309711" y="1296381"/>
                  </a:lnTo>
                  <a:lnTo>
                    <a:pt x="5234940" y="1296924"/>
                  </a:lnTo>
                  <a:lnTo>
                    <a:pt x="1046988" y="1296924"/>
                  </a:lnTo>
                  <a:lnTo>
                    <a:pt x="972216" y="1296381"/>
                  </a:lnTo>
                  <a:lnTo>
                    <a:pt x="898864" y="1294777"/>
                  </a:lnTo>
                  <a:lnTo>
                    <a:pt x="827108" y="1292149"/>
                  </a:lnTo>
                  <a:lnTo>
                    <a:pt x="757125" y="1288533"/>
                  </a:lnTo>
                  <a:lnTo>
                    <a:pt x="689092" y="1283965"/>
                  </a:lnTo>
                  <a:lnTo>
                    <a:pt x="623187" y="1278483"/>
                  </a:lnTo>
                  <a:lnTo>
                    <a:pt x="559587" y="1272123"/>
                  </a:lnTo>
                  <a:lnTo>
                    <a:pt x="498468" y="1264921"/>
                  </a:lnTo>
                  <a:lnTo>
                    <a:pt x="440009" y="1256914"/>
                  </a:lnTo>
                  <a:lnTo>
                    <a:pt x="384386" y="1248138"/>
                  </a:lnTo>
                  <a:lnTo>
                    <a:pt x="331776" y="1238631"/>
                  </a:lnTo>
                  <a:lnTo>
                    <a:pt x="282357" y="1228428"/>
                  </a:lnTo>
                  <a:lnTo>
                    <a:pt x="236306" y="1217567"/>
                  </a:lnTo>
                  <a:lnTo>
                    <a:pt x="193800" y="1206083"/>
                  </a:lnTo>
                  <a:lnTo>
                    <a:pt x="155015" y="1194014"/>
                  </a:lnTo>
                  <a:lnTo>
                    <a:pt x="89322" y="1168265"/>
                  </a:lnTo>
                  <a:lnTo>
                    <a:pt x="40643" y="1140613"/>
                  </a:lnTo>
                  <a:lnTo>
                    <a:pt x="10397" y="1111351"/>
                  </a:lnTo>
                  <a:lnTo>
                    <a:pt x="0" y="1080770"/>
                  </a:lnTo>
                  <a:lnTo>
                    <a:pt x="0" y="216154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117330" y="8384285"/>
              <a:ext cx="6282055" cy="1297305"/>
            </a:xfrm>
            <a:custGeom>
              <a:avLst/>
              <a:gdLst/>
              <a:ahLst/>
              <a:cxnLst/>
              <a:rect l="l" t="t" r="r" b="b"/>
              <a:pathLst>
                <a:path w="6282055" h="1297304">
                  <a:moveTo>
                    <a:pt x="5234939" y="0"/>
                  </a:moveTo>
                  <a:lnTo>
                    <a:pt x="1046988" y="0"/>
                  </a:lnTo>
                  <a:lnTo>
                    <a:pt x="972216" y="542"/>
                  </a:lnTo>
                  <a:lnTo>
                    <a:pt x="898864" y="2146"/>
                  </a:lnTo>
                  <a:lnTo>
                    <a:pt x="827108" y="4774"/>
                  </a:lnTo>
                  <a:lnTo>
                    <a:pt x="757125" y="8390"/>
                  </a:lnTo>
                  <a:lnTo>
                    <a:pt x="689092" y="12958"/>
                  </a:lnTo>
                  <a:lnTo>
                    <a:pt x="623187" y="18440"/>
                  </a:lnTo>
                  <a:lnTo>
                    <a:pt x="559587" y="24800"/>
                  </a:lnTo>
                  <a:lnTo>
                    <a:pt x="498468" y="32002"/>
                  </a:lnTo>
                  <a:lnTo>
                    <a:pt x="440009" y="40009"/>
                  </a:lnTo>
                  <a:lnTo>
                    <a:pt x="384386" y="48785"/>
                  </a:lnTo>
                  <a:lnTo>
                    <a:pt x="331776" y="58292"/>
                  </a:lnTo>
                  <a:lnTo>
                    <a:pt x="282357" y="68495"/>
                  </a:lnTo>
                  <a:lnTo>
                    <a:pt x="236306" y="79356"/>
                  </a:lnTo>
                  <a:lnTo>
                    <a:pt x="193800" y="90840"/>
                  </a:lnTo>
                  <a:lnTo>
                    <a:pt x="155015" y="102909"/>
                  </a:lnTo>
                  <a:lnTo>
                    <a:pt x="89322" y="128658"/>
                  </a:lnTo>
                  <a:lnTo>
                    <a:pt x="40643" y="156310"/>
                  </a:lnTo>
                  <a:lnTo>
                    <a:pt x="10397" y="185572"/>
                  </a:lnTo>
                  <a:lnTo>
                    <a:pt x="0" y="216153"/>
                  </a:lnTo>
                  <a:lnTo>
                    <a:pt x="0" y="1080769"/>
                  </a:lnTo>
                  <a:lnTo>
                    <a:pt x="23127" y="1126165"/>
                  </a:lnTo>
                  <a:lnTo>
                    <a:pt x="62767" y="1154659"/>
                  </a:lnTo>
                  <a:lnTo>
                    <a:pt x="120130" y="1181396"/>
                  </a:lnTo>
                  <a:lnTo>
                    <a:pt x="193800" y="1206083"/>
                  </a:lnTo>
                  <a:lnTo>
                    <a:pt x="236306" y="1217567"/>
                  </a:lnTo>
                  <a:lnTo>
                    <a:pt x="282357" y="1228428"/>
                  </a:lnTo>
                  <a:lnTo>
                    <a:pt x="331776" y="1238631"/>
                  </a:lnTo>
                  <a:lnTo>
                    <a:pt x="384386" y="1248138"/>
                  </a:lnTo>
                  <a:lnTo>
                    <a:pt x="440009" y="1256914"/>
                  </a:lnTo>
                  <a:lnTo>
                    <a:pt x="498468" y="1264921"/>
                  </a:lnTo>
                  <a:lnTo>
                    <a:pt x="559587" y="1272123"/>
                  </a:lnTo>
                  <a:lnTo>
                    <a:pt x="623187" y="1278483"/>
                  </a:lnTo>
                  <a:lnTo>
                    <a:pt x="689092" y="1283965"/>
                  </a:lnTo>
                  <a:lnTo>
                    <a:pt x="757125" y="1288533"/>
                  </a:lnTo>
                  <a:lnTo>
                    <a:pt x="827108" y="1292149"/>
                  </a:lnTo>
                  <a:lnTo>
                    <a:pt x="898864" y="1294777"/>
                  </a:lnTo>
                  <a:lnTo>
                    <a:pt x="972216" y="1296381"/>
                  </a:lnTo>
                  <a:lnTo>
                    <a:pt x="1046988" y="1296923"/>
                  </a:lnTo>
                  <a:lnTo>
                    <a:pt x="5234939" y="1296923"/>
                  </a:lnTo>
                  <a:lnTo>
                    <a:pt x="5309711" y="1296381"/>
                  </a:lnTo>
                  <a:lnTo>
                    <a:pt x="5383063" y="1294777"/>
                  </a:lnTo>
                  <a:lnTo>
                    <a:pt x="5454819" y="1292149"/>
                  </a:lnTo>
                  <a:lnTo>
                    <a:pt x="5524802" y="1288533"/>
                  </a:lnTo>
                  <a:lnTo>
                    <a:pt x="5592835" y="1283965"/>
                  </a:lnTo>
                  <a:lnTo>
                    <a:pt x="5658740" y="1278483"/>
                  </a:lnTo>
                  <a:lnTo>
                    <a:pt x="5722340" y="1272123"/>
                  </a:lnTo>
                  <a:lnTo>
                    <a:pt x="5783459" y="1264921"/>
                  </a:lnTo>
                  <a:lnTo>
                    <a:pt x="5841918" y="1256914"/>
                  </a:lnTo>
                  <a:lnTo>
                    <a:pt x="5897541" y="1248138"/>
                  </a:lnTo>
                  <a:lnTo>
                    <a:pt x="5950151" y="1238631"/>
                  </a:lnTo>
                  <a:lnTo>
                    <a:pt x="5999570" y="1228428"/>
                  </a:lnTo>
                  <a:lnTo>
                    <a:pt x="6045621" y="1217567"/>
                  </a:lnTo>
                  <a:lnTo>
                    <a:pt x="6088127" y="1206083"/>
                  </a:lnTo>
                  <a:lnTo>
                    <a:pt x="6126912" y="1194014"/>
                  </a:lnTo>
                  <a:lnTo>
                    <a:pt x="6192605" y="1168265"/>
                  </a:lnTo>
                  <a:lnTo>
                    <a:pt x="6241284" y="1140613"/>
                  </a:lnTo>
                  <a:lnTo>
                    <a:pt x="6271530" y="1111351"/>
                  </a:lnTo>
                  <a:lnTo>
                    <a:pt x="6281928" y="1080769"/>
                  </a:lnTo>
                  <a:lnTo>
                    <a:pt x="6281928" y="216153"/>
                  </a:lnTo>
                  <a:lnTo>
                    <a:pt x="6258800" y="170758"/>
                  </a:lnTo>
                  <a:lnTo>
                    <a:pt x="6219160" y="142264"/>
                  </a:lnTo>
                  <a:lnTo>
                    <a:pt x="6161797" y="115527"/>
                  </a:lnTo>
                  <a:lnTo>
                    <a:pt x="6088127" y="90840"/>
                  </a:lnTo>
                  <a:lnTo>
                    <a:pt x="6045621" y="79356"/>
                  </a:lnTo>
                  <a:lnTo>
                    <a:pt x="5999570" y="68495"/>
                  </a:lnTo>
                  <a:lnTo>
                    <a:pt x="5950151" y="58292"/>
                  </a:lnTo>
                  <a:lnTo>
                    <a:pt x="5897541" y="48785"/>
                  </a:lnTo>
                  <a:lnTo>
                    <a:pt x="5841918" y="40009"/>
                  </a:lnTo>
                  <a:lnTo>
                    <a:pt x="5783459" y="32002"/>
                  </a:lnTo>
                  <a:lnTo>
                    <a:pt x="5722340" y="24800"/>
                  </a:lnTo>
                  <a:lnTo>
                    <a:pt x="5658740" y="18440"/>
                  </a:lnTo>
                  <a:lnTo>
                    <a:pt x="5592835" y="12958"/>
                  </a:lnTo>
                  <a:lnTo>
                    <a:pt x="5524802" y="8390"/>
                  </a:lnTo>
                  <a:lnTo>
                    <a:pt x="5454819" y="4774"/>
                  </a:lnTo>
                  <a:lnTo>
                    <a:pt x="5383063" y="2146"/>
                  </a:lnTo>
                  <a:lnTo>
                    <a:pt x="5309711" y="542"/>
                  </a:lnTo>
                  <a:lnTo>
                    <a:pt x="52349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117330" y="8384285"/>
              <a:ext cx="6282055" cy="1297305"/>
            </a:xfrm>
            <a:custGeom>
              <a:avLst/>
              <a:gdLst/>
              <a:ahLst/>
              <a:cxnLst/>
              <a:rect l="l" t="t" r="r" b="b"/>
              <a:pathLst>
                <a:path w="6282055" h="1297304">
                  <a:moveTo>
                    <a:pt x="0" y="216153"/>
                  </a:moveTo>
                  <a:lnTo>
                    <a:pt x="23127" y="170758"/>
                  </a:lnTo>
                  <a:lnTo>
                    <a:pt x="62767" y="142264"/>
                  </a:lnTo>
                  <a:lnTo>
                    <a:pt x="120130" y="115527"/>
                  </a:lnTo>
                  <a:lnTo>
                    <a:pt x="193800" y="90840"/>
                  </a:lnTo>
                  <a:lnTo>
                    <a:pt x="236306" y="79356"/>
                  </a:lnTo>
                  <a:lnTo>
                    <a:pt x="282357" y="68495"/>
                  </a:lnTo>
                  <a:lnTo>
                    <a:pt x="331776" y="58292"/>
                  </a:lnTo>
                  <a:lnTo>
                    <a:pt x="384386" y="48785"/>
                  </a:lnTo>
                  <a:lnTo>
                    <a:pt x="440009" y="40009"/>
                  </a:lnTo>
                  <a:lnTo>
                    <a:pt x="498468" y="32002"/>
                  </a:lnTo>
                  <a:lnTo>
                    <a:pt x="559587" y="24800"/>
                  </a:lnTo>
                  <a:lnTo>
                    <a:pt x="623187" y="18440"/>
                  </a:lnTo>
                  <a:lnTo>
                    <a:pt x="689092" y="12958"/>
                  </a:lnTo>
                  <a:lnTo>
                    <a:pt x="757125" y="8390"/>
                  </a:lnTo>
                  <a:lnTo>
                    <a:pt x="827108" y="4774"/>
                  </a:lnTo>
                  <a:lnTo>
                    <a:pt x="898864" y="2146"/>
                  </a:lnTo>
                  <a:lnTo>
                    <a:pt x="972216" y="542"/>
                  </a:lnTo>
                  <a:lnTo>
                    <a:pt x="1046988" y="0"/>
                  </a:lnTo>
                  <a:lnTo>
                    <a:pt x="5234939" y="0"/>
                  </a:lnTo>
                  <a:lnTo>
                    <a:pt x="5309711" y="542"/>
                  </a:lnTo>
                  <a:lnTo>
                    <a:pt x="5383063" y="2146"/>
                  </a:lnTo>
                  <a:lnTo>
                    <a:pt x="5454819" y="4774"/>
                  </a:lnTo>
                  <a:lnTo>
                    <a:pt x="5524802" y="8390"/>
                  </a:lnTo>
                  <a:lnTo>
                    <a:pt x="5592835" y="12958"/>
                  </a:lnTo>
                  <a:lnTo>
                    <a:pt x="5658740" y="18440"/>
                  </a:lnTo>
                  <a:lnTo>
                    <a:pt x="5722340" y="24800"/>
                  </a:lnTo>
                  <a:lnTo>
                    <a:pt x="5783459" y="32002"/>
                  </a:lnTo>
                  <a:lnTo>
                    <a:pt x="5841918" y="40009"/>
                  </a:lnTo>
                  <a:lnTo>
                    <a:pt x="5897541" y="48785"/>
                  </a:lnTo>
                  <a:lnTo>
                    <a:pt x="5950151" y="58292"/>
                  </a:lnTo>
                  <a:lnTo>
                    <a:pt x="5999570" y="68495"/>
                  </a:lnTo>
                  <a:lnTo>
                    <a:pt x="6045621" y="79356"/>
                  </a:lnTo>
                  <a:lnTo>
                    <a:pt x="6088127" y="90840"/>
                  </a:lnTo>
                  <a:lnTo>
                    <a:pt x="6126912" y="102909"/>
                  </a:lnTo>
                  <a:lnTo>
                    <a:pt x="6192605" y="128658"/>
                  </a:lnTo>
                  <a:lnTo>
                    <a:pt x="6241284" y="156310"/>
                  </a:lnTo>
                  <a:lnTo>
                    <a:pt x="6271530" y="185572"/>
                  </a:lnTo>
                  <a:lnTo>
                    <a:pt x="6281928" y="216153"/>
                  </a:lnTo>
                  <a:lnTo>
                    <a:pt x="6281928" y="1080769"/>
                  </a:lnTo>
                  <a:lnTo>
                    <a:pt x="6258800" y="1126165"/>
                  </a:lnTo>
                  <a:lnTo>
                    <a:pt x="6219160" y="1154659"/>
                  </a:lnTo>
                  <a:lnTo>
                    <a:pt x="6161797" y="1181396"/>
                  </a:lnTo>
                  <a:lnTo>
                    <a:pt x="6088127" y="1206083"/>
                  </a:lnTo>
                  <a:lnTo>
                    <a:pt x="6045621" y="1217567"/>
                  </a:lnTo>
                  <a:lnTo>
                    <a:pt x="5999570" y="1228428"/>
                  </a:lnTo>
                  <a:lnTo>
                    <a:pt x="5950151" y="1238631"/>
                  </a:lnTo>
                  <a:lnTo>
                    <a:pt x="5897541" y="1248138"/>
                  </a:lnTo>
                  <a:lnTo>
                    <a:pt x="5841918" y="1256914"/>
                  </a:lnTo>
                  <a:lnTo>
                    <a:pt x="5783459" y="1264921"/>
                  </a:lnTo>
                  <a:lnTo>
                    <a:pt x="5722340" y="1272123"/>
                  </a:lnTo>
                  <a:lnTo>
                    <a:pt x="5658740" y="1278483"/>
                  </a:lnTo>
                  <a:lnTo>
                    <a:pt x="5592835" y="1283965"/>
                  </a:lnTo>
                  <a:lnTo>
                    <a:pt x="5524802" y="1288533"/>
                  </a:lnTo>
                  <a:lnTo>
                    <a:pt x="5454819" y="1292149"/>
                  </a:lnTo>
                  <a:lnTo>
                    <a:pt x="5383063" y="1294777"/>
                  </a:lnTo>
                  <a:lnTo>
                    <a:pt x="5309711" y="1296381"/>
                  </a:lnTo>
                  <a:lnTo>
                    <a:pt x="5234939" y="1296923"/>
                  </a:lnTo>
                  <a:lnTo>
                    <a:pt x="1046988" y="1296923"/>
                  </a:lnTo>
                  <a:lnTo>
                    <a:pt x="972216" y="1296381"/>
                  </a:lnTo>
                  <a:lnTo>
                    <a:pt x="898864" y="1294777"/>
                  </a:lnTo>
                  <a:lnTo>
                    <a:pt x="827108" y="1292149"/>
                  </a:lnTo>
                  <a:lnTo>
                    <a:pt x="757125" y="1288533"/>
                  </a:lnTo>
                  <a:lnTo>
                    <a:pt x="689092" y="1283965"/>
                  </a:lnTo>
                  <a:lnTo>
                    <a:pt x="623187" y="1278483"/>
                  </a:lnTo>
                  <a:lnTo>
                    <a:pt x="559587" y="1272123"/>
                  </a:lnTo>
                  <a:lnTo>
                    <a:pt x="498468" y="1264921"/>
                  </a:lnTo>
                  <a:lnTo>
                    <a:pt x="440009" y="1256914"/>
                  </a:lnTo>
                  <a:lnTo>
                    <a:pt x="384386" y="1248138"/>
                  </a:lnTo>
                  <a:lnTo>
                    <a:pt x="331776" y="1238631"/>
                  </a:lnTo>
                  <a:lnTo>
                    <a:pt x="282357" y="1228428"/>
                  </a:lnTo>
                  <a:lnTo>
                    <a:pt x="236306" y="1217567"/>
                  </a:lnTo>
                  <a:lnTo>
                    <a:pt x="193800" y="1206083"/>
                  </a:lnTo>
                  <a:lnTo>
                    <a:pt x="155015" y="1194014"/>
                  </a:lnTo>
                  <a:lnTo>
                    <a:pt x="89322" y="1168265"/>
                  </a:lnTo>
                  <a:lnTo>
                    <a:pt x="40643" y="1140613"/>
                  </a:lnTo>
                  <a:lnTo>
                    <a:pt x="10397" y="1111351"/>
                  </a:lnTo>
                  <a:lnTo>
                    <a:pt x="0" y="1080769"/>
                  </a:lnTo>
                  <a:lnTo>
                    <a:pt x="0" y="216153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9661906" y="6818503"/>
            <a:ext cx="7559294" cy="302647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30504" marR="206375" indent="2540" algn="ctr">
              <a:lnSpc>
                <a:spcPts val="3020"/>
              </a:lnSpc>
              <a:spcBef>
                <a:spcPts val="480"/>
              </a:spcBef>
            </a:pPr>
            <a:r>
              <a:rPr sz="2800" spc="-5" dirty="0">
                <a:latin typeface="Calibri"/>
                <a:cs typeface="Calibri"/>
              </a:rPr>
              <a:t>Build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in </a:t>
            </a:r>
            <a:r>
              <a:rPr sz="2800" spc="-10" dirty="0">
                <a:latin typeface="Calibri"/>
                <a:cs typeface="Calibri"/>
              </a:rPr>
              <a:t>House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Technical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65" dirty="0">
                <a:latin typeface="Calibri"/>
                <a:cs typeface="Calibri"/>
              </a:rPr>
              <a:t>Team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6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SERVICE</a:t>
            </a:r>
            <a:r>
              <a:rPr sz="2800" spc="-5" dirty="0">
                <a:latin typeface="Calibri"/>
                <a:cs typeface="Calibri"/>
              </a:rPr>
              <a:t> &amp;</a:t>
            </a:r>
            <a:r>
              <a:rPr sz="2800" spc="-10" dirty="0">
                <a:latin typeface="Calibri"/>
                <a:cs typeface="Calibri"/>
              </a:rPr>
              <a:t> SUPPORT</a:t>
            </a:r>
            <a:r>
              <a:rPr sz="2800" spc="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our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MOBILE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30" dirty="0">
                <a:latin typeface="Calibri"/>
                <a:cs typeface="Calibri"/>
              </a:rPr>
              <a:t>APP/WEB</a:t>
            </a:r>
            <a:r>
              <a:rPr lang="en-US" sz="2800" spc="-30" dirty="0">
                <a:latin typeface="Calibri"/>
                <a:cs typeface="Calibri"/>
              </a:rPr>
              <a:t> (Outsource) : </a:t>
            </a:r>
          </a:p>
          <a:p>
            <a:pPr marL="230504" marR="206375" indent="2540" algn="ctr">
              <a:lnSpc>
                <a:spcPts val="3020"/>
              </a:lnSpc>
              <a:spcBef>
                <a:spcPts val="480"/>
              </a:spcBef>
            </a:pPr>
            <a:r>
              <a:rPr lang="en-US" sz="2800" spc="-30" dirty="0">
                <a:solidFill>
                  <a:srgbClr val="FF0000"/>
                </a:solidFill>
                <a:latin typeface="Calibri"/>
                <a:cs typeface="Calibri"/>
              </a:rPr>
              <a:t>5 Lakhs / Annum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850" dirty="0">
              <a:latin typeface="Calibri"/>
              <a:cs typeface="Calibri"/>
            </a:endParaRPr>
          </a:p>
          <a:p>
            <a:pPr marL="12700" marR="5080" algn="ctr">
              <a:lnSpc>
                <a:spcPts val="3020"/>
              </a:lnSpc>
            </a:pPr>
            <a:r>
              <a:rPr lang="en-US" sz="2800" spc="-5" dirty="0">
                <a:latin typeface="Calibri"/>
                <a:cs typeface="Calibri"/>
              </a:rPr>
              <a:t>Trainer &amp; </a:t>
            </a:r>
            <a:r>
              <a:rPr sz="2800" spc="-5" dirty="0">
                <a:latin typeface="Calibri"/>
                <a:cs typeface="Calibri"/>
              </a:rPr>
              <a:t>TRAINING </a:t>
            </a:r>
            <a:r>
              <a:rPr sz="2800" spc="-10" dirty="0">
                <a:latin typeface="Calibri"/>
                <a:cs typeface="Calibri"/>
              </a:rPr>
              <a:t>PROCEDURE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for</a:t>
            </a:r>
            <a:r>
              <a:rPr sz="2800" spc="-1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6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</a:t>
            </a:r>
            <a:r>
              <a:rPr lang="en-US" sz="2800" spc="-10" dirty="0">
                <a:latin typeface="Calibri"/>
                <a:cs typeface="Calibri"/>
              </a:rPr>
              <a:t>eautician : </a:t>
            </a:r>
            <a:r>
              <a:rPr lang="en-US" sz="2800" spc="-10" dirty="0">
                <a:solidFill>
                  <a:srgbClr val="FF0000"/>
                </a:solidFill>
                <a:latin typeface="Calibri"/>
                <a:cs typeface="Calibri"/>
              </a:rPr>
              <a:t>12 Lakhs Per Annum</a:t>
            </a:r>
          </a:p>
          <a:p>
            <a:pPr marL="12700" marR="5080" algn="ctr">
              <a:lnSpc>
                <a:spcPts val="3020"/>
              </a:lnSpc>
            </a:pP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048250" y="2914649"/>
            <a:ext cx="4069715" cy="6299200"/>
          </a:xfrm>
          <a:custGeom>
            <a:avLst/>
            <a:gdLst/>
            <a:ahLst/>
            <a:cxnLst/>
            <a:rect l="l" t="t" r="r" b="b"/>
            <a:pathLst>
              <a:path w="4069715" h="6299200">
                <a:moveTo>
                  <a:pt x="3999611" y="2949575"/>
                </a:moveTo>
                <a:lnTo>
                  <a:pt x="3998963" y="2949067"/>
                </a:lnTo>
                <a:lnTo>
                  <a:pt x="3902456" y="2949067"/>
                </a:lnTo>
                <a:lnTo>
                  <a:pt x="3883037" y="2949067"/>
                </a:lnTo>
                <a:lnTo>
                  <a:pt x="3876167" y="2982595"/>
                </a:lnTo>
                <a:lnTo>
                  <a:pt x="3999611" y="2949575"/>
                </a:lnTo>
                <a:close/>
              </a:path>
              <a:path w="4069715" h="6299200">
                <a:moveTo>
                  <a:pt x="4069334" y="6298958"/>
                </a:moveTo>
                <a:lnTo>
                  <a:pt x="4051833" y="6243980"/>
                </a:lnTo>
                <a:lnTo>
                  <a:pt x="4030599" y="6177191"/>
                </a:lnTo>
                <a:lnTo>
                  <a:pt x="4003243" y="6203797"/>
                </a:lnTo>
                <a:lnTo>
                  <a:pt x="195961" y="2290445"/>
                </a:lnTo>
                <a:lnTo>
                  <a:pt x="3884726" y="4580623"/>
                </a:lnTo>
                <a:lnTo>
                  <a:pt x="3864610" y="4613021"/>
                </a:lnTo>
                <a:lnTo>
                  <a:pt x="3991864" y="4624705"/>
                </a:lnTo>
                <a:lnTo>
                  <a:pt x="3970921" y="4590669"/>
                </a:lnTo>
                <a:lnTo>
                  <a:pt x="3924935" y="4515866"/>
                </a:lnTo>
                <a:lnTo>
                  <a:pt x="3904818" y="4548251"/>
                </a:lnTo>
                <a:lnTo>
                  <a:pt x="86118" y="2177554"/>
                </a:lnTo>
                <a:lnTo>
                  <a:pt x="70739" y="2161743"/>
                </a:lnTo>
                <a:lnTo>
                  <a:pt x="3883825" y="2945244"/>
                </a:lnTo>
                <a:lnTo>
                  <a:pt x="3903230" y="2945244"/>
                </a:lnTo>
                <a:lnTo>
                  <a:pt x="3994086" y="2945244"/>
                </a:lnTo>
                <a:lnTo>
                  <a:pt x="3899154" y="2870581"/>
                </a:lnTo>
                <a:lnTo>
                  <a:pt x="3891483" y="2907919"/>
                </a:lnTo>
                <a:lnTo>
                  <a:pt x="101688" y="2129180"/>
                </a:lnTo>
                <a:lnTo>
                  <a:pt x="123558" y="2117331"/>
                </a:lnTo>
                <a:lnTo>
                  <a:pt x="3890822" y="1405496"/>
                </a:lnTo>
                <a:lnTo>
                  <a:pt x="3897884" y="1442847"/>
                </a:lnTo>
                <a:lnTo>
                  <a:pt x="3999611" y="1365504"/>
                </a:lnTo>
                <a:lnTo>
                  <a:pt x="3996029" y="1364488"/>
                </a:lnTo>
                <a:lnTo>
                  <a:pt x="3876675" y="1330579"/>
                </a:lnTo>
                <a:lnTo>
                  <a:pt x="3883736" y="1368031"/>
                </a:lnTo>
                <a:lnTo>
                  <a:pt x="233565" y="2057742"/>
                </a:lnTo>
                <a:lnTo>
                  <a:pt x="3900462" y="71170"/>
                </a:lnTo>
                <a:lnTo>
                  <a:pt x="3918585" y="104648"/>
                </a:lnTo>
                <a:lnTo>
                  <a:pt x="3971848" y="28575"/>
                </a:lnTo>
                <a:lnTo>
                  <a:pt x="3991864" y="0"/>
                </a:lnTo>
                <a:lnTo>
                  <a:pt x="3864229" y="4191"/>
                </a:lnTo>
                <a:lnTo>
                  <a:pt x="3882313" y="37630"/>
                </a:lnTo>
                <a:lnTo>
                  <a:pt x="110832" y="2080933"/>
                </a:lnTo>
                <a:lnTo>
                  <a:pt x="10160" y="2099945"/>
                </a:lnTo>
                <a:lnTo>
                  <a:pt x="14871" y="2124849"/>
                </a:lnTo>
                <a:lnTo>
                  <a:pt x="13703" y="2130564"/>
                </a:lnTo>
                <a:lnTo>
                  <a:pt x="6756" y="2137321"/>
                </a:lnTo>
                <a:lnTo>
                  <a:pt x="4699" y="2138426"/>
                </a:lnTo>
                <a:lnTo>
                  <a:pt x="5003" y="2139023"/>
                </a:lnTo>
                <a:lnTo>
                  <a:pt x="0" y="2143887"/>
                </a:lnTo>
                <a:lnTo>
                  <a:pt x="12560" y="2156803"/>
                </a:lnTo>
                <a:lnTo>
                  <a:pt x="3683" y="2171065"/>
                </a:lnTo>
                <a:lnTo>
                  <a:pt x="61163" y="2206764"/>
                </a:lnTo>
                <a:lnTo>
                  <a:pt x="3975938" y="6230366"/>
                </a:lnTo>
                <a:lnTo>
                  <a:pt x="3948684" y="6256896"/>
                </a:lnTo>
                <a:lnTo>
                  <a:pt x="4069334" y="629895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7F6E45-71BB-DC81-DCDA-3BA1874FC822}"/>
              </a:ext>
            </a:extLst>
          </p:cNvPr>
          <p:cNvSpPr txBox="1"/>
          <p:nvPr/>
        </p:nvSpPr>
        <p:spPr>
          <a:xfrm>
            <a:off x="9654679" y="1855"/>
            <a:ext cx="5297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Estimated Fund Utilization Breakup</a:t>
            </a:r>
            <a:endParaRPr lang="en-IN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7F17B86-7161-0BB0-5C1C-B58D1F940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B0FCA0D7-5AD5-5324-A780-77FCA4EF880A}"/>
              </a:ext>
            </a:extLst>
          </p:cNvPr>
          <p:cNvGrpSpPr/>
          <p:nvPr/>
        </p:nvGrpSpPr>
        <p:grpSpPr>
          <a:xfrm>
            <a:off x="357861" y="158988"/>
            <a:ext cx="6233160" cy="2822575"/>
            <a:chOff x="357861" y="158988"/>
            <a:chExt cx="6233160" cy="282257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790A8CF9-8E24-C9A7-E183-A0DC72921B81}"/>
                </a:ext>
              </a:extLst>
            </p:cNvPr>
            <p:cNvSpPr/>
            <p:nvPr/>
          </p:nvSpPr>
          <p:spPr>
            <a:xfrm>
              <a:off x="357861" y="2175829"/>
              <a:ext cx="807085" cy="805815"/>
            </a:xfrm>
            <a:custGeom>
              <a:avLst/>
              <a:gdLst/>
              <a:ahLst/>
              <a:cxnLst/>
              <a:rect l="l" t="t" r="r" b="b"/>
              <a:pathLst>
                <a:path w="807085" h="805814">
                  <a:moveTo>
                    <a:pt x="806578" y="0"/>
                  </a:moveTo>
                  <a:lnTo>
                    <a:pt x="0" y="0"/>
                  </a:lnTo>
                  <a:lnTo>
                    <a:pt x="806578" y="805733"/>
                  </a:lnTo>
                  <a:lnTo>
                    <a:pt x="806578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4AE6D772-7A80-53B3-D790-0EDEF9F86CEE}"/>
                </a:ext>
              </a:extLst>
            </p:cNvPr>
            <p:cNvSpPr/>
            <p:nvPr/>
          </p:nvSpPr>
          <p:spPr>
            <a:xfrm>
              <a:off x="357861" y="158988"/>
              <a:ext cx="6233160" cy="2125345"/>
            </a:xfrm>
            <a:custGeom>
              <a:avLst/>
              <a:gdLst/>
              <a:ahLst/>
              <a:cxnLst/>
              <a:rect l="l" t="t" r="r" b="b"/>
              <a:pathLst>
                <a:path w="6233159" h="2125345">
                  <a:moveTo>
                    <a:pt x="5345965" y="0"/>
                  </a:moveTo>
                  <a:lnTo>
                    <a:pt x="713979" y="0"/>
                  </a:lnTo>
                  <a:lnTo>
                    <a:pt x="665094" y="1645"/>
                  </a:lnTo>
                  <a:lnTo>
                    <a:pt x="617093" y="6511"/>
                  </a:lnTo>
                  <a:lnTo>
                    <a:pt x="570083" y="14490"/>
                  </a:lnTo>
                  <a:lnTo>
                    <a:pt x="524170" y="25478"/>
                  </a:lnTo>
                  <a:lnTo>
                    <a:pt x="479461" y="39367"/>
                  </a:lnTo>
                  <a:lnTo>
                    <a:pt x="436061" y="56051"/>
                  </a:lnTo>
                  <a:lnTo>
                    <a:pt x="394076" y="75424"/>
                  </a:lnTo>
                  <a:lnTo>
                    <a:pt x="353614" y="97380"/>
                  </a:lnTo>
                  <a:lnTo>
                    <a:pt x="314781" y="121813"/>
                  </a:lnTo>
                  <a:lnTo>
                    <a:pt x="277682" y="148616"/>
                  </a:lnTo>
                  <a:lnTo>
                    <a:pt x="242424" y="177683"/>
                  </a:lnTo>
                  <a:lnTo>
                    <a:pt x="209114" y="208908"/>
                  </a:lnTo>
                  <a:lnTo>
                    <a:pt x="177858" y="242184"/>
                  </a:lnTo>
                  <a:lnTo>
                    <a:pt x="148762" y="277406"/>
                  </a:lnTo>
                  <a:lnTo>
                    <a:pt x="121933" y="314467"/>
                  </a:lnTo>
                  <a:lnTo>
                    <a:pt x="97476" y="353261"/>
                  </a:lnTo>
                  <a:lnTo>
                    <a:pt x="75498" y="393682"/>
                  </a:lnTo>
                  <a:lnTo>
                    <a:pt x="56106" y="435623"/>
                  </a:lnTo>
                  <a:lnTo>
                    <a:pt x="39405" y="478978"/>
                  </a:lnTo>
                  <a:lnTo>
                    <a:pt x="25503" y="523641"/>
                  </a:lnTo>
                  <a:lnTo>
                    <a:pt x="14505" y="569506"/>
                  </a:lnTo>
                  <a:lnTo>
                    <a:pt x="6517" y="616466"/>
                  </a:lnTo>
                  <a:lnTo>
                    <a:pt x="1647" y="664416"/>
                  </a:lnTo>
                  <a:lnTo>
                    <a:pt x="0" y="713248"/>
                  </a:lnTo>
                  <a:lnTo>
                    <a:pt x="0" y="2004049"/>
                  </a:lnTo>
                  <a:lnTo>
                    <a:pt x="9524" y="2051173"/>
                  </a:lnTo>
                  <a:lnTo>
                    <a:pt x="35497" y="2089661"/>
                  </a:lnTo>
                  <a:lnTo>
                    <a:pt x="74022" y="2115614"/>
                  </a:lnTo>
                  <a:lnTo>
                    <a:pt x="121200" y="2125132"/>
                  </a:lnTo>
                  <a:lnTo>
                    <a:pt x="5345965" y="2125132"/>
                  </a:lnTo>
                  <a:lnTo>
                    <a:pt x="5394586" y="2123821"/>
                  </a:lnTo>
                  <a:lnTo>
                    <a:pt x="5442523" y="2119934"/>
                  </a:lnTo>
                  <a:lnTo>
                    <a:pt x="5489711" y="2113538"/>
                  </a:lnTo>
                  <a:lnTo>
                    <a:pt x="5536080" y="2104701"/>
                  </a:lnTo>
                  <a:lnTo>
                    <a:pt x="5581564" y="2093491"/>
                  </a:lnTo>
                  <a:lnTo>
                    <a:pt x="5626094" y="2079974"/>
                  </a:lnTo>
                  <a:lnTo>
                    <a:pt x="5669602" y="2064219"/>
                  </a:lnTo>
                  <a:lnTo>
                    <a:pt x="5712022" y="2046293"/>
                  </a:lnTo>
                  <a:lnTo>
                    <a:pt x="5753285" y="2026263"/>
                  </a:lnTo>
                  <a:lnTo>
                    <a:pt x="5793323" y="2004197"/>
                  </a:lnTo>
                  <a:lnTo>
                    <a:pt x="5832068" y="1980163"/>
                  </a:lnTo>
                  <a:lnTo>
                    <a:pt x="5869453" y="1954228"/>
                  </a:lnTo>
                  <a:lnTo>
                    <a:pt x="5905411" y="1926460"/>
                  </a:lnTo>
                  <a:lnTo>
                    <a:pt x="5939872" y="1896927"/>
                  </a:lnTo>
                  <a:lnTo>
                    <a:pt x="5972770" y="1865695"/>
                  </a:lnTo>
                  <a:lnTo>
                    <a:pt x="6004037" y="1832832"/>
                  </a:lnTo>
                  <a:lnTo>
                    <a:pt x="6033605" y="1798407"/>
                  </a:lnTo>
                  <a:lnTo>
                    <a:pt x="6061406" y="1762486"/>
                  </a:lnTo>
                  <a:lnTo>
                    <a:pt x="6087372" y="1725137"/>
                  </a:lnTo>
                  <a:lnTo>
                    <a:pt x="6111436" y="1686427"/>
                  </a:lnTo>
                  <a:lnTo>
                    <a:pt x="6133530" y="1646425"/>
                  </a:lnTo>
                  <a:lnTo>
                    <a:pt x="6153585" y="1605198"/>
                  </a:lnTo>
                  <a:lnTo>
                    <a:pt x="6171536" y="1562812"/>
                  </a:lnTo>
                  <a:lnTo>
                    <a:pt x="6187312" y="1519337"/>
                  </a:lnTo>
                  <a:lnTo>
                    <a:pt x="6200848" y="1474839"/>
                  </a:lnTo>
                  <a:lnTo>
                    <a:pt x="6212074" y="1429385"/>
                  </a:lnTo>
                  <a:lnTo>
                    <a:pt x="6220924" y="1383045"/>
                  </a:lnTo>
                  <a:lnTo>
                    <a:pt x="6227329" y="1335884"/>
                  </a:lnTo>
                  <a:lnTo>
                    <a:pt x="6231221" y="1287971"/>
                  </a:lnTo>
                  <a:lnTo>
                    <a:pt x="6232534" y="1239372"/>
                  </a:lnTo>
                  <a:lnTo>
                    <a:pt x="6232534" y="885759"/>
                  </a:lnTo>
                  <a:lnTo>
                    <a:pt x="6231221" y="837161"/>
                  </a:lnTo>
                  <a:lnTo>
                    <a:pt x="6227329" y="789247"/>
                  </a:lnTo>
                  <a:lnTo>
                    <a:pt x="6220924" y="742087"/>
                  </a:lnTo>
                  <a:lnTo>
                    <a:pt x="6212074" y="695746"/>
                  </a:lnTo>
                  <a:lnTo>
                    <a:pt x="6200848" y="650293"/>
                  </a:lnTo>
                  <a:lnTo>
                    <a:pt x="6187312" y="605794"/>
                  </a:lnTo>
                  <a:lnTo>
                    <a:pt x="6171536" y="562319"/>
                  </a:lnTo>
                  <a:lnTo>
                    <a:pt x="6153585" y="519934"/>
                  </a:lnTo>
                  <a:lnTo>
                    <a:pt x="6133530" y="478706"/>
                  </a:lnTo>
                  <a:lnTo>
                    <a:pt x="6111436" y="438704"/>
                  </a:lnTo>
                  <a:lnTo>
                    <a:pt x="6087372" y="399994"/>
                  </a:lnTo>
                  <a:lnTo>
                    <a:pt x="6061406" y="362645"/>
                  </a:lnTo>
                  <a:lnTo>
                    <a:pt x="6033605" y="326724"/>
                  </a:lnTo>
                  <a:lnTo>
                    <a:pt x="6004037" y="292299"/>
                  </a:lnTo>
                  <a:lnTo>
                    <a:pt x="5972770" y="259436"/>
                  </a:lnTo>
                  <a:lnTo>
                    <a:pt x="5939872" y="228204"/>
                  </a:lnTo>
                  <a:lnTo>
                    <a:pt x="5905411" y="198671"/>
                  </a:lnTo>
                  <a:lnTo>
                    <a:pt x="5869453" y="170903"/>
                  </a:lnTo>
                  <a:lnTo>
                    <a:pt x="5832068" y="144968"/>
                  </a:lnTo>
                  <a:lnTo>
                    <a:pt x="5793323" y="120934"/>
                  </a:lnTo>
                  <a:lnTo>
                    <a:pt x="5753285" y="98868"/>
                  </a:lnTo>
                  <a:lnTo>
                    <a:pt x="5712022" y="78839"/>
                  </a:lnTo>
                  <a:lnTo>
                    <a:pt x="5669602" y="60912"/>
                  </a:lnTo>
                  <a:lnTo>
                    <a:pt x="5626094" y="45157"/>
                  </a:lnTo>
                  <a:lnTo>
                    <a:pt x="5581564" y="31640"/>
                  </a:lnTo>
                  <a:lnTo>
                    <a:pt x="5536080" y="20430"/>
                  </a:lnTo>
                  <a:lnTo>
                    <a:pt x="5489711" y="11593"/>
                  </a:lnTo>
                  <a:lnTo>
                    <a:pt x="5442523" y="5197"/>
                  </a:lnTo>
                  <a:lnTo>
                    <a:pt x="5394586" y="1310"/>
                  </a:lnTo>
                  <a:lnTo>
                    <a:pt x="5345965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95ECD418-E0BB-59A4-CB3A-FE4D98F80D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8116" y="498306"/>
            <a:ext cx="1524000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400" spc="25" dirty="0"/>
              <a:t>GO TO MARKET </a:t>
            </a:r>
            <a:br>
              <a:rPr lang="en-US" sz="4400" spc="25" dirty="0"/>
            </a:br>
            <a:r>
              <a:rPr lang="en-US" sz="4400" spc="25" dirty="0"/>
              <a:t>AFTER FUNDING</a:t>
            </a:r>
            <a:endParaRPr sz="4400" dirty="0"/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BE54A164-AAFA-91E5-DADC-65EE2B19956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889" y="7565699"/>
            <a:ext cx="5648864" cy="2901052"/>
          </a:xfrm>
          <a:prstGeom prst="rect">
            <a:avLst/>
          </a:prstGeom>
        </p:spPr>
      </p:pic>
      <p:grpSp>
        <p:nvGrpSpPr>
          <p:cNvPr id="7" name="object 7">
            <a:extLst>
              <a:ext uri="{FF2B5EF4-FFF2-40B4-BE49-F238E27FC236}">
                <a16:creationId xmlns:a16="http://schemas.microsoft.com/office/drawing/2014/main" id="{04E87573-65C5-234F-F367-2EBDFEA71FB8}"/>
              </a:ext>
            </a:extLst>
          </p:cNvPr>
          <p:cNvGrpSpPr/>
          <p:nvPr/>
        </p:nvGrpSpPr>
        <p:grpSpPr>
          <a:xfrm>
            <a:off x="7545959" y="0"/>
            <a:ext cx="10742295" cy="10287000"/>
            <a:chOff x="7545959" y="0"/>
            <a:chExt cx="10742295" cy="10287000"/>
          </a:xfrm>
        </p:grpSpPr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EDEE3A93-9AE0-22D7-C259-1BFB4B32EC1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18806" y="0"/>
              <a:ext cx="4769193" cy="2983992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3F26099E-BB83-6134-16E6-6F125FDBB4F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44444" y="499872"/>
              <a:ext cx="1514855" cy="1514855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0929D359-47CF-64FB-FDA8-307D1CB4E38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5959" y="664591"/>
              <a:ext cx="10742040" cy="9622407"/>
            </a:xfrm>
            <a:prstGeom prst="rect">
              <a:avLst/>
            </a:prstGeom>
          </p:spPr>
        </p:pic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276D48B5-8A3D-534B-253F-F5798D648E47}"/>
              </a:ext>
            </a:extLst>
          </p:cNvPr>
          <p:cNvSpPr txBox="1"/>
          <p:nvPr/>
        </p:nvSpPr>
        <p:spPr>
          <a:xfrm>
            <a:off x="1295400" y="2449052"/>
            <a:ext cx="13030200" cy="99759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b="1" kern="1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Expand Service Offerings</a:t>
            </a:r>
            <a:r>
              <a:rPr lang="en-IN" sz="1800" kern="1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Consider adding new services or packages to attract a wider range of customers. Offer specialized treatments such as hydra facials, ayurvedic massages, skincare consultations, or virtual makeup sessions.</a:t>
            </a:r>
            <a:endParaRPr lang="en-IN" kern="100" dirty="0">
              <a:solidFill>
                <a:srgbClr val="0D0D0D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b="1" kern="100" dirty="0">
                <a:solidFill>
                  <a:srgbClr val="0D0D0D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IN" sz="1800" b="1" kern="1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Tie-up with Specialised Service </a:t>
            </a:r>
            <a:r>
              <a:rPr lang="en-IN" sz="1800" kern="1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provider like Swedish massage, specialized Ayurvedic massage, Anti-ageing treatment, Oxygen facial etc, and list them on the App on commission basis.</a:t>
            </a:r>
            <a:endParaRPr lang="en-IN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b="1" kern="100" dirty="0">
                <a:solidFill>
                  <a:srgbClr val="0D0D0D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IN" sz="1800" kern="1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N" sz="1800" b="1" kern="1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Tie-up with dermatologist </a:t>
            </a:r>
            <a:r>
              <a:rPr lang="en-IN" sz="1800" kern="1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Skin Treatment Services &amp; advise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N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Collaborating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White levelling of products &amp; selling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IN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Event Sponsorship and Partnerships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Identifying sponsorship opportunities and establishing partnerships with relevant events in the industry to enhance the company's market presence.</a:t>
            </a:r>
            <a:endParaRPr lang="en-IN" kern="100" dirty="0">
              <a:solidFill>
                <a:srgbClr val="0D0D0D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b="1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6. Collaborate </a:t>
            </a:r>
            <a:r>
              <a:rPr lang="en-IN" sz="18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with Marriage houses, beauticians &amp; Customers for lead of Bridal Makeup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IN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Beautician &amp; Partners Training Programs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Developing and conducting training programs for our beautician and partners, on product usage, application techniques and industry best practices. Ensuring that customer get’s the feel of ‘service’ from a Luxury Brand.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N" sz="1800" b="1" kern="1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Promotions and Loyalty Programs</a:t>
            </a:r>
            <a:r>
              <a:rPr lang="en-IN" sz="1800" kern="100" dirty="0">
                <a:solidFill>
                  <a:srgbClr val="0D0D0D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Offer special promotions, discounts, and loyalty programs to reward repeat customers and attract new ones. Consider offering referral bonuses to encourage satisfied customers to refer their friends and family.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IN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Hospitality and Customer Relations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Applying hospitality skills &amp; offers to elevate customer experience, manage client relationships and ensure outstanding service delivery.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</a:t>
            </a:r>
            <a:r>
              <a:rPr lang="en-IN" sz="18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B2B Plan</a:t>
            </a:r>
            <a:endParaRPr lang="en-IN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Tie- up with Hotels, Resorts, Marriage Halls for </a:t>
            </a:r>
            <a:r>
              <a:rPr lang="en-IN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Co-Branding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 wise </a:t>
            </a:r>
            <a:r>
              <a:rPr lang="en-IN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franchise.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Beauty and Makeup </a:t>
            </a:r>
            <a:r>
              <a:rPr lang="en-IN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 institute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Coupon Co-Branding 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Spencer’s , </a:t>
            </a:r>
            <a:r>
              <a:rPr lang="en-IN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Dmart</a:t>
            </a:r>
            <a:r>
              <a:rPr lang="en-IN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Pantaloons, Jewellers Etc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N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N" sz="1800" kern="100" dirty="0">
              <a:solidFill>
                <a:srgbClr val="0D0D0D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N" kern="100" dirty="0">
              <a:solidFill>
                <a:srgbClr val="0D0D0D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N" sz="1800" kern="100" dirty="0">
              <a:solidFill>
                <a:srgbClr val="0D0D0D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N" kern="100" dirty="0">
              <a:solidFill>
                <a:srgbClr val="0D0D0D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N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03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7236"/>
            <a:ext cx="9644380" cy="9509760"/>
            <a:chOff x="0" y="777236"/>
            <a:chExt cx="9644380" cy="95097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9952" y="1217724"/>
              <a:ext cx="3579876" cy="76153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663" y="777236"/>
              <a:ext cx="9284208" cy="95097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871716"/>
              <a:ext cx="6503289" cy="341528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44443" y="499872"/>
            <a:ext cx="1514855" cy="15148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625333" y="3247389"/>
            <a:ext cx="9796780" cy="552894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7620" algn="just">
              <a:lnSpc>
                <a:spcPct val="101400"/>
              </a:lnSpc>
              <a:spcBef>
                <a:spcPts val="25"/>
              </a:spcBef>
            </a:pPr>
            <a:r>
              <a:rPr sz="4000" b="1" spc="30" dirty="0">
                <a:latin typeface="Arial"/>
                <a:cs typeface="Arial"/>
              </a:rPr>
              <a:t>Ladyfair </a:t>
            </a:r>
            <a:r>
              <a:rPr sz="4000" spc="-5" dirty="0">
                <a:latin typeface="Calibri"/>
                <a:cs typeface="Calibri"/>
              </a:rPr>
              <a:t>– A Quick &amp; </a:t>
            </a:r>
            <a:r>
              <a:rPr sz="4000" spc="-10" dirty="0">
                <a:latin typeface="Calibri"/>
                <a:cs typeface="Calibri"/>
              </a:rPr>
              <a:t>Hassel </a:t>
            </a:r>
            <a:r>
              <a:rPr sz="4000" spc="-20" dirty="0">
                <a:latin typeface="Calibri"/>
                <a:cs typeface="Calibri"/>
              </a:rPr>
              <a:t>Free </a:t>
            </a:r>
            <a:r>
              <a:rPr sz="4000" spc="-10" dirty="0">
                <a:latin typeface="Calibri"/>
                <a:cs typeface="Calibri"/>
              </a:rPr>
              <a:t>solution </a:t>
            </a:r>
            <a:r>
              <a:rPr sz="4000" spc="-30" dirty="0">
                <a:latin typeface="Calibri"/>
                <a:cs typeface="Calibri"/>
              </a:rPr>
              <a:t>for </a:t>
            </a:r>
            <a:r>
              <a:rPr sz="4000" spc="-25" dirty="0">
                <a:latin typeface="Calibri"/>
                <a:cs typeface="Calibri"/>
              </a:rPr>
              <a:t> </a:t>
            </a:r>
            <a:r>
              <a:rPr sz="4000" b="1" spc="-30" dirty="0">
                <a:latin typeface="Calibri"/>
                <a:cs typeface="Calibri"/>
              </a:rPr>
              <a:t>SALON </a:t>
            </a:r>
            <a:r>
              <a:rPr sz="4000" b="1" spc="-5" dirty="0">
                <a:latin typeface="Calibri"/>
                <a:cs typeface="Calibri"/>
              </a:rPr>
              <a:t>&amp; </a:t>
            </a:r>
            <a:r>
              <a:rPr sz="4000" b="1" spc="-25" dirty="0">
                <a:latin typeface="Calibri"/>
                <a:cs typeface="Calibri"/>
              </a:rPr>
              <a:t>BRIDAL </a:t>
            </a:r>
            <a:r>
              <a:rPr sz="4000" dirty="0">
                <a:latin typeface="Calibri"/>
                <a:cs typeface="Calibri"/>
              </a:rPr>
              <a:t>Services </a:t>
            </a:r>
            <a:r>
              <a:rPr sz="4000" spc="-35" dirty="0">
                <a:latin typeface="Calibri"/>
                <a:cs typeface="Calibri"/>
              </a:rPr>
              <a:t>for </a:t>
            </a:r>
            <a:r>
              <a:rPr sz="4000" spc="-15" dirty="0">
                <a:latin typeface="Calibri"/>
                <a:cs typeface="Calibri"/>
              </a:rPr>
              <a:t>women </a:t>
            </a:r>
            <a:r>
              <a:rPr sz="4000" spc="-20" dirty="0">
                <a:latin typeface="Calibri"/>
                <a:cs typeface="Calibri"/>
              </a:rPr>
              <a:t>from </a:t>
            </a:r>
            <a:r>
              <a:rPr sz="4000" spc="-5" dirty="0">
                <a:latin typeface="Calibri"/>
                <a:cs typeface="Calibri"/>
              </a:rPr>
              <a:t>the </a:t>
            </a:r>
            <a:r>
              <a:rPr sz="4000" dirty="0">
                <a:latin typeface="Calibri"/>
                <a:cs typeface="Calibri"/>
              </a:rPr>
              <a:t> </a:t>
            </a:r>
            <a:r>
              <a:rPr sz="4000" b="1" spc="-20" dirty="0">
                <a:latin typeface="Calibri"/>
                <a:cs typeface="Calibri"/>
              </a:rPr>
              <a:t>COMFORT</a:t>
            </a:r>
            <a:r>
              <a:rPr sz="4000" b="1" spc="-5" dirty="0">
                <a:latin typeface="Calibri"/>
                <a:cs typeface="Calibri"/>
              </a:rPr>
              <a:t> </a:t>
            </a:r>
            <a:r>
              <a:rPr sz="4000" spc="-5" dirty="0">
                <a:latin typeface="Calibri"/>
                <a:cs typeface="Calibri"/>
              </a:rPr>
              <a:t>of their</a:t>
            </a:r>
            <a:r>
              <a:rPr sz="4000" spc="-10" dirty="0">
                <a:latin typeface="Calibri"/>
                <a:cs typeface="Calibri"/>
              </a:rPr>
              <a:t> </a:t>
            </a:r>
            <a:r>
              <a:rPr sz="4000" b="1" spc="-5" dirty="0">
                <a:latin typeface="Calibri"/>
                <a:cs typeface="Calibri"/>
              </a:rPr>
              <a:t>HOME</a:t>
            </a:r>
            <a:r>
              <a:rPr sz="4000" spc="-5" dirty="0">
                <a:latin typeface="Calibri"/>
                <a:cs typeface="Calibri"/>
              </a:rPr>
              <a:t>.</a:t>
            </a:r>
            <a:endParaRPr sz="40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4000" spc="-5" dirty="0">
                <a:latin typeface="Calibri"/>
                <a:cs typeface="Calibri"/>
              </a:rPr>
              <a:t>It</a:t>
            </a:r>
            <a:r>
              <a:rPr sz="4000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is</a:t>
            </a:r>
            <a:r>
              <a:rPr sz="4000" spc="-5" dirty="0">
                <a:latin typeface="Calibri"/>
                <a:cs typeface="Calibri"/>
              </a:rPr>
              <a:t> </a:t>
            </a:r>
            <a:r>
              <a:rPr sz="4000" dirty="0">
                <a:latin typeface="Calibri"/>
                <a:cs typeface="Calibri"/>
              </a:rPr>
              <a:t>an</a:t>
            </a:r>
            <a:r>
              <a:rPr sz="4000" spc="5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Online</a:t>
            </a:r>
            <a:r>
              <a:rPr sz="4000" spc="-5" dirty="0">
                <a:latin typeface="Calibri"/>
                <a:cs typeface="Calibri"/>
              </a:rPr>
              <a:t> Beauty</a:t>
            </a:r>
            <a:r>
              <a:rPr sz="4000" dirty="0">
                <a:latin typeface="Calibri"/>
                <a:cs typeface="Calibri"/>
              </a:rPr>
              <a:t> Service</a:t>
            </a:r>
            <a:r>
              <a:rPr sz="4000" spc="5" dirty="0">
                <a:latin typeface="Calibri"/>
                <a:cs typeface="Calibri"/>
              </a:rPr>
              <a:t> </a:t>
            </a:r>
            <a:r>
              <a:rPr sz="4000" spc="-5" dirty="0">
                <a:latin typeface="Calibri"/>
                <a:cs typeface="Calibri"/>
              </a:rPr>
              <a:t>App </a:t>
            </a:r>
            <a:r>
              <a:rPr sz="4000" dirty="0">
                <a:latin typeface="Calibri"/>
                <a:cs typeface="Calibri"/>
              </a:rPr>
              <a:t> </a:t>
            </a:r>
            <a:r>
              <a:rPr sz="4000" spc="-15" dirty="0">
                <a:latin typeface="Calibri"/>
                <a:cs typeface="Calibri"/>
              </a:rPr>
              <a:t>revolutionizing </a:t>
            </a:r>
            <a:r>
              <a:rPr sz="4000" spc="-5" dirty="0">
                <a:latin typeface="Calibri"/>
                <a:cs typeface="Calibri"/>
              </a:rPr>
              <a:t>the </a:t>
            </a:r>
            <a:r>
              <a:rPr sz="4000" spc="-45" dirty="0">
                <a:latin typeface="Calibri"/>
                <a:cs typeface="Calibri"/>
              </a:rPr>
              <a:t>way </a:t>
            </a:r>
            <a:r>
              <a:rPr sz="4000" spc="-20" dirty="0">
                <a:latin typeface="Calibri"/>
                <a:cs typeface="Calibri"/>
              </a:rPr>
              <a:t>consumers </a:t>
            </a:r>
            <a:r>
              <a:rPr sz="4000" spc="-40" dirty="0">
                <a:latin typeface="Calibri"/>
                <a:cs typeface="Calibri"/>
              </a:rPr>
              <a:t>make </a:t>
            </a:r>
            <a:r>
              <a:rPr sz="4000" spc="-10" dirty="0">
                <a:latin typeface="Calibri"/>
                <a:cs typeface="Calibri"/>
              </a:rPr>
              <a:t>Salon </a:t>
            </a:r>
            <a:r>
              <a:rPr sz="4000" spc="-5" dirty="0">
                <a:latin typeface="Calibri"/>
                <a:cs typeface="Calibri"/>
              </a:rPr>
              <a:t> &amp;</a:t>
            </a:r>
            <a:r>
              <a:rPr sz="4000" spc="-15" dirty="0">
                <a:latin typeface="Calibri"/>
                <a:cs typeface="Calibri"/>
              </a:rPr>
              <a:t> </a:t>
            </a:r>
            <a:r>
              <a:rPr sz="4000" spc="-5" dirty="0">
                <a:latin typeface="Calibri"/>
                <a:cs typeface="Calibri"/>
              </a:rPr>
              <a:t>Bridal</a:t>
            </a:r>
            <a:r>
              <a:rPr sz="4000" spc="-10" dirty="0">
                <a:latin typeface="Calibri"/>
                <a:cs typeface="Calibri"/>
              </a:rPr>
              <a:t> </a:t>
            </a:r>
            <a:r>
              <a:rPr sz="4000" spc="-5" dirty="0">
                <a:latin typeface="Calibri"/>
                <a:cs typeface="Calibri"/>
              </a:rPr>
              <a:t>Services</a:t>
            </a:r>
            <a:r>
              <a:rPr sz="4000" spc="30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appointment.</a:t>
            </a:r>
            <a:endParaRPr sz="4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900">
              <a:latin typeface="Calibri"/>
              <a:cs typeface="Calibri"/>
            </a:endParaRPr>
          </a:p>
          <a:p>
            <a:pPr marL="12700" marR="10795" algn="just">
              <a:lnSpc>
                <a:spcPct val="100000"/>
              </a:lnSpc>
            </a:pPr>
            <a:r>
              <a:rPr sz="4000" b="1" spc="-20" dirty="0">
                <a:solidFill>
                  <a:srgbClr val="FF0000"/>
                </a:solidFill>
                <a:latin typeface="Calibri"/>
                <a:cs typeface="Calibri"/>
              </a:rPr>
              <a:t>Started</a:t>
            </a:r>
            <a:r>
              <a:rPr sz="40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0000"/>
                </a:solidFill>
                <a:latin typeface="Calibri"/>
                <a:cs typeface="Calibri"/>
              </a:rPr>
              <a:t>from</a:t>
            </a:r>
            <a:r>
              <a:rPr sz="40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30" dirty="0">
                <a:solidFill>
                  <a:srgbClr val="FF0000"/>
                </a:solidFill>
                <a:latin typeface="Calibri"/>
                <a:cs typeface="Calibri"/>
              </a:rPr>
              <a:t>Patna</a:t>
            </a:r>
            <a:r>
              <a:rPr sz="40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FF0000"/>
                </a:solidFill>
                <a:latin typeface="Calibri"/>
                <a:cs typeface="Calibri"/>
              </a:rPr>
              <a:t>2019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FF0000"/>
                </a:solidFill>
                <a:latin typeface="Calibri"/>
                <a:cs typeface="Calibri"/>
              </a:rPr>
              <a:t>&amp;</a:t>
            </a:r>
            <a:r>
              <a:rPr sz="4000" b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15" dirty="0">
                <a:solidFill>
                  <a:srgbClr val="FF0000"/>
                </a:solidFill>
                <a:latin typeface="Calibri"/>
                <a:cs typeface="Calibri"/>
              </a:rPr>
              <a:t>Currently </a:t>
            </a:r>
            <a:r>
              <a:rPr sz="40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0000"/>
                </a:solidFill>
                <a:latin typeface="Calibri"/>
                <a:cs typeface="Calibri"/>
              </a:rPr>
              <a:t>operating</a:t>
            </a:r>
            <a:r>
              <a:rPr sz="4000" b="1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4000" b="1" spc="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FF0000"/>
                </a:solidFill>
                <a:latin typeface="Calibri"/>
                <a:cs typeface="Calibri"/>
              </a:rPr>
              <a:t>12</a:t>
            </a:r>
            <a:r>
              <a:rPr sz="4000" b="1" spc="-15" dirty="0">
                <a:solidFill>
                  <a:srgbClr val="FF0000"/>
                </a:solidFill>
                <a:latin typeface="Calibri"/>
                <a:cs typeface="Calibri"/>
              </a:rPr>
              <a:t> cites.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34339" y="5604727"/>
            <a:ext cx="3177540" cy="2731135"/>
            <a:chOff x="5632703" y="5532120"/>
            <a:chExt cx="3177540" cy="2731135"/>
          </a:xfrm>
        </p:grpSpPr>
        <p:sp>
          <p:nvSpPr>
            <p:cNvPr id="3" name="object 3"/>
            <p:cNvSpPr/>
            <p:nvPr/>
          </p:nvSpPr>
          <p:spPr>
            <a:xfrm>
              <a:off x="5632703" y="5532120"/>
              <a:ext cx="3177540" cy="2731135"/>
            </a:xfrm>
            <a:custGeom>
              <a:avLst/>
              <a:gdLst/>
              <a:ahLst/>
              <a:cxnLst/>
              <a:rect l="l" t="t" r="r" b="b"/>
              <a:pathLst>
                <a:path w="3177540" h="2731134">
                  <a:moveTo>
                    <a:pt x="2383154" y="0"/>
                  </a:moveTo>
                  <a:lnTo>
                    <a:pt x="794385" y="0"/>
                  </a:lnTo>
                  <a:lnTo>
                    <a:pt x="0" y="1365503"/>
                  </a:lnTo>
                  <a:lnTo>
                    <a:pt x="794385" y="2731007"/>
                  </a:lnTo>
                  <a:lnTo>
                    <a:pt x="2383154" y="2731007"/>
                  </a:lnTo>
                  <a:lnTo>
                    <a:pt x="3177540" y="1365503"/>
                  </a:lnTo>
                  <a:lnTo>
                    <a:pt x="2383154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82055" y="5647944"/>
              <a:ext cx="2786380" cy="2428240"/>
            </a:xfrm>
            <a:custGeom>
              <a:avLst/>
              <a:gdLst/>
              <a:ahLst/>
              <a:cxnLst/>
              <a:rect l="l" t="t" r="r" b="b"/>
              <a:pathLst>
                <a:path w="2786379" h="2428240">
                  <a:moveTo>
                    <a:pt x="2089403" y="0"/>
                  </a:moveTo>
                  <a:lnTo>
                    <a:pt x="696468" y="0"/>
                  </a:lnTo>
                  <a:lnTo>
                    <a:pt x="0" y="1213865"/>
                  </a:lnTo>
                  <a:lnTo>
                    <a:pt x="696468" y="2427731"/>
                  </a:lnTo>
                  <a:lnTo>
                    <a:pt x="2089403" y="2427731"/>
                  </a:lnTo>
                  <a:lnTo>
                    <a:pt x="2127149" y="2361945"/>
                  </a:lnTo>
                  <a:lnTo>
                    <a:pt x="734314" y="2361945"/>
                  </a:lnTo>
                  <a:lnTo>
                    <a:pt x="75819" y="1213865"/>
                  </a:lnTo>
                  <a:lnTo>
                    <a:pt x="734314" y="65785"/>
                  </a:lnTo>
                  <a:lnTo>
                    <a:pt x="2127149" y="65785"/>
                  </a:lnTo>
                  <a:lnTo>
                    <a:pt x="2089403" y="0"/>
                  </a:lnTo>
                  <a:close/>
                </a:path>
                <a:path w="2786379" h="2428240">
                  <a:moveTo>
                    <a:pt x="2127149" y="65785"/>
                  </a:moveTo>
                  <a:lnTo>
                    <a:pt x="2051558" y="65785"/>
                  </a:lnTo>
                  <a:lnTo>
                    <a:pt x="2710053" y="1213865"/>
                  </a:lnTo>
                  <a:lnTo>
                    <a:pt x="2051558" y="2361945"/>
                  </a:lnTo>
                  <a:lnTo>
                    <a:pt x="2127149" y="2361945"/>
                  </a:lnTo>
                  <a:lnTo>
                    <a:pt x="2785872" y="1213865"/>
                  </a:lnTo>
                  <a:lnTo>
                    <a:pt x="2127149" y="657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2555" y="5815584"/>
              <a:ext cx="2497836" cy="216255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8299123" y="5604727"/>
            <a:ext cx="3177540" cy="2731135"/>
            <a:chOff x="10070592" y="5532120"/>
            <a:chExt cx="3177540" cy="2731135"/>
          </a:xfrm>
        </p:grpSpPr>
        <p:sp>
          <p:nvSpPr>
            <p:cNvPr id="7" name="object 7"/>
            <p:cNvSpPr/>
            <p:nvPr/>
          </p:nvSpPr>
          <p:spPr>
            <a:xfrm>
              <a:off x="10070592" y="5532120"/>
              <a:ext cx="3177540" cy="2731135"/>
            </a:xfrm>
            <a:custGeom>
              <a:avLst/>
              <a:gdLst/>
              <a:ahLst/>
              <a:cxnLst/>
              <a:rect l="l" t="t" r="r" b="b"/>
              <a:pathLst>
                <a:path w="3177540" h="2731134">
                  <a:moveTo>
                    <a:pt x="2383154" y="0"/>
                  </a:moveTo>
                  <a:lnTo>
                    <a:pt x="794384" y="0"/>
                  </a:lnTo>
                  <a:lnTo>
                    <a:pt x="0" y="1365503"/>
                  </a:lnTo>
                  <a:lnTo>
                    <a:pt x="794384" y="2731007"/>
                  </a:lnTo>
                  <a:lnTo>
                    <a:pt x="2383154" y="2731007"/>
                  </a:lnTo>
                  <a:lnTo>
                    <a:pt x="3177540" y="1365503"/>
                  </a:lnTo>
                  <a:lnTo>
                    <a:pt x="2383154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268712" y="5740908"/>
              <a:ext cx="2786380" cy="2426335"/>
            </a:xfrm>
            <a:custGeom>
              <a:avLst/>
              <a:gdLst/>
              <a:ahLst/>
              <a:cxnLst/>
              <a:rect l="l" t="t" r="r" b="b"/>
              <a:pathLst>
                <a:path w="2786380" h="2426334">
                  <a:moveTo>
                    <a:pt x="2089404" y="0"/>
                  </a:moveTo>
                  <a:lnTo>
                    <a:pt x="696468" y="0"/>
                  </a:lnTo>
                  <a:lnTo>
                    <a:pt x="0" y="1213103"/>
                  </a:lnTo>
                  <a:lnTo>
                    <a:pt x="696468" y="2426208"/>
                  </a:lnTo>
                  <a:lnTo>
                    <a:pt x="2089404" y="2426208"/>
                  </a:lnTo>
                  <a:lnTo>
                    <a:pt x="2127173" y="2360422"/>
                  </a:lnTo>
                  <a:lnTo>
                    <a:pt x="734314" y="2360422"/>
                  </a:lnTo>
                  <a:lnTo>
                    <a:pt x="75819" y="1213103"/>
                  </a:lnTo>
                  <a:lnTo>
                    <a:pt x="734314" y="65786"/>
                  </a:lnTo>
                  <a:lnTo>
                    <a:pt x="2127173" y="65786"/>
                  </a:lnTo>
                  <a:lnTo>
                    <a:pt x="2089404" y="0"/>
                  </a:lnTo>
                  <a:close/>
                </a:path>
                <a:path w="2786380" h="2426334">
                  <a:moveTo>
                    <a:pt x="2127173" y="65786"/>
                  </a:moveTo>
                  <a:lnTo>
                    <a:pt x="2051558" y="65786"/>
                  </a:lnTo>
                  <a:lnTo>
                    <a:pt x="2710053" y="1213103"/>
                  </a:lnTo>
                  <a:lnTo>
                    <a:pt x="2051558" y="2360422"/>
                  </a:lnTo>
                  <a:lnTo>
                    <a:pt x="2127173" y="2360422"/>
                  </a:lnTo>
                  <a:lnTo>
                    <a:pt x="2785872" y="1213103"/>
                  </a:lnTo>
                  <a:lnTo>
                    <a:pt x="2127173" y="657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329941" y="0"/>
            <a:ext cx="3465829" cy="1272540"/>
          </a:xfrm>
          <a:custGeom>
            <a:avLst/>
            <a:gdLst/>
            <a:ahLst/>
            <a:cxnLst/>
            <a:rect l="l" t="t" r="r" b="b"/>
            <a:pathLst>
              <a:path w="3465829" h="1769745">
                <a:moveTo>
                  <a:pt x="3465576" y="0"/>
                </a:moveTo>
                <a:lnTo>
                  <a:pt x="0" y="0"/>
                </a:lnTo>
                <a:lnTo>
                  <a:pt x="0" y="1769364"/>
                </a:lnTo>
                <a:lnTo>
                  <a:pt x="60395" y="1765854"/>
                </a:lnTo>
                <a:lnTo>
                  <a:pt x="112128" y="1756315"/>
                </a:lnTo>
                <a:lnTo>
                  <a:pt x="156468" y="1742233"/>
                </a:lnTo>
                <a:lnTo>
                  <a:pt x="194686" y="1725092"/>
                </a:lnTo>
                <a:lnTo>
                  <a:pt x="228051" y="1706378"/>
                </a:lnTo>
                <a:lnTo>
                  <a:pt x="257835" y="1687576"/>
                </a:lnTo>
                <a:lnTo>
                  <a:pt x="294206" y="1665138"/>
                </a:lnTo>
                <a:lnTo>
                  <a:pt x="332004" y="1646856"/>
                </a:lnTo>
                <a:lnTo>
                  <a:pt x="376559" y="1634551"/>
                </a:lnTo>
                <a:lnTo>
                  <a:pt x="433197" y="1630045"/>
                </a:lnTo>
                <a:lnTo>
                  <a:pt x="489834" y="1634444"/>
                </a:lnTo>
                <a:lnTo>
                  <a:pt x="534389" y="1646570"/>
                </a:lnTo>
                <a:lnTo>
                  <a:pt x="572187" y="1664817"/>
                </a:lnTo>
                <a:lnTo>
                  <a:pt x="638342" y="1706378"/>
                </a:lnTo>
                <a:lnTo>
                  <a:pt x="671707" y="1725092"/>
                </a:lnTo>
                <a:lnTo>
                  <a:pt x="709925" y="1742233"/>
                </a:lnTo>
                <a:lnTo>
                  <a:pt x="754265" y="1756315"/>
                </a:lnTo>
                <a:lnTo>
                  <a:pt x="805998" y="1765854"/>
                </a:lnTo>
                <a:lnTo>
                  <a:pt x="866394" y="1769364"/>
                </a:lnTo>
                <a:lnTo>
                  <a:pt x="926792" y="1765857"/>
                </a:lnTo>
                <a:lnTo>
                  <a:pt x="978530" y="1756339"/>
                </a:lnTo>
                <a:lnTo>
                  <a:pt x="1022873" y="1742313"/>
                </a:lnTo>
                <a:lnTo>
                  <a:pt x="1061089" y="1725280"/>
                </a:lnTo>
                <a:lnTo>
                  <a:pt x="1094444" y="1706745"/>
                </a:lnTo>
                <a:lnTo>
                  <a:pt x="1160573" y="1665773"/>
                </a:lnTo>
                <a:lnTo>
                  <a:pt x="1198372" y="1647491"/>
                </a:lnTo>
                <a:lnTo>
                  <a:pt x="1242933" y="1635186"/>
                </a:lnTo>
                <a:lnTo>
                  <a:pt x="1299591" y="1630679"/>
                </a:lnTo>
                <a:lnTo>
                  <a:pt x="1356248" y="1635097"/>
                </a:lnTo>
                <a:lnTo>
                  <a:pt x="1400809" y="1647253"/>
                </a:lnTo>
                <a:lnTo>
                  <a:pt x="1438608" y="1665505"/>
                </a:lnTo>
                <a:lnTo>
                  <a:pt x="1504737" y="1706745"/>
                </a:lnTo>
                <a:lnTo>
                  <a:pt x="1538092" y="1725280"/>
                </a:lnTo>
                <a:lnTo>
                  <a:pt x="1576308" y="1742313"/>
                </a:lnTo>
                <a:lnTo>
                  <a:pt x="1620651" y="1756339"/>
                </a:lnTo>
                <a:lnTo>
                  <a:pt x="1672389" y="1765857"/>
                </a:lnTo>
                <a:lnTo>
                  <a:pt x="1732788" y="1769364"/>
                </a:lnTo>
                <a:lnTo>
                  <a:pt x="1793186" y="1765857"/>
                </a:lnTo>
                <a:lnTo>
                  <a:pt x="1844924" y="1756339"/>
                </a:lnTo>
                <a:lnTo>
                  <a:pt x="1889267" y="1742313"/>
                </a:lnTo>
                <a:lnTo>
                  <a:pt x="1927483" y="1725280"/>
                </a:lnTo>
                <a:lnTo>
                  <a:pt x="1960838" y="1706745"/>
                </a:lnTo>
                <a:lnTo>
                  <a:pt x="2026967" y="1665773"/>
                </a:lnTo>
                <a:lnTo>
                  <a:pt x="2064766" y="1647491"/>
                </a:lnTo>
                <a:lnTo>
                  <a:pt x="2109327" y="1635186"/>
                </a:lnTo>
                <a:lnTo>
                  <a:pt x="2165985" y="1630679"/>
                </a:lnTo>
                <a:lnTo>
                  <a:pt x="2222642" y="1635097"/>
                </a:lnTo>
                <a:lnTo>
                  <a:pt x="2267204" y="1647253"/>
                </a:lnTo>
                <a:lnTo>
                  <a:pt x="2305002" y="1665505"/>
                </a:lnTo>
                <a:lnTo>
                  <a:pt x="2371131" y="1706745"/>
                </a:lnTo>
                <a:lnTo>
                  <a:pt x="2404486" y="1725280"/>
                </a:lnTo>
                <a:lnTo>
                  <a:pt x="2442702" y="1742313"/>
                </a:lnTo>
                <a:lnTo>
                  <a:pt x="2487045" y="1756339"/>
                </a:lnTo>
                <a:lnTo>
                  <a:pt x="2538783" y="1765857"/>
                </a:lnTo>
                <a:lnTo>
                  <a:pt x="2599182" y="1769364"/>
                </a:lnTo>
                <a:lnTo>
                  <a:pt x="2659580" y="1765857"/>
                </a:lnTo>
                <a:lnTo>
                  <a:pt x="2711318" y="1756339"/>
                </a:lnTo>
                <a:lnTo>
                  <a:pt x="2755661" y="1742313"/>
                </a:lnTo>
                <a:lnTo>
                  <a:pt x="2793877" y="1725280"/>
                </a:lnTo>
                <a:lnTo>
                  <a:pt x="2827232" y="1706745"/>
                </a:lnTo>
                <a:lnTo>
                  <a:pt x="2893361" y="1665773"/>
                </a:lnTo>
                <a:lnTo>
                  <a:pt x="2931159" y="1647491"/>
                </a:lnTo>
                <a:lnTo>
                  <a:pt x="2975721" y="1635186"/>
                </a:lnTo>
                <a:lnTo>
                  <a:pt x="3032379" y="1630679"/>
                </a:lnTo>
                <a:lnTo>
                  <a:pt x="3089036" y="1635097"/>
                </a:lnTo>
                <a:lnTo>
                  <a:pt x="3133598" y="1647253"/>
                </a:lnTo>
                <a:lnTo>
                  <a:pt x="3171396" y="1665505"/>
                </a:lnTo>
                <a:lnTo>
                  <a:pt x="3237525" y="1706745"/>
                </a:lnTo>
                <a:lnTo>
                  <a:pt x="3270880" y="1725280"/>
                </a:lnTo>
                <a:lnTo>
                  <a:pt x="3309096" y="1742313"/>
                </a:lnTo>
                <a:lnTo>
                  <a:pt x="3353439" y="1756339"/>
                </a:lnTo>
                <a:lnTo>
                  <a:pt x="3405177" y="1765857"/>
                </a:lnTo>
                <a:lnTo>
                  <a:pt x="3465576" y="1769364"/>
                </a:lnTo>
                <a:lnTo>
                  <a:pt x="3465576" y="0"/>
                </a:lnTo>
                <a:close/>
              </a:path>
            </a:pathLst>
          </a:custGeom>
          <a:solidFill>
            <a:srgbClr val="FDA0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8700" y="7856219"/>
            <a:ext cx="7216140" cy="1896110"/>
          </a:xfrm>
          <a:custGeom>
            <a:avLst/>
            <a:gdLst/>
            <a:ahLst/>
            <a:cxnLst/>
            <a:rect l="l" t="t" r="r" b="b"/>
            <a:pathLst>
              <a:path w="7216140" h="1896109">
                <a:moveTo>
                  <a:pt x="7216140" y="1779270"/>
                </a:moveTo>
                <a:lnTo>
                  <a:pt x="116179" y="1779270"/>
                </a:lnTo>
                <a:lnTo>
                  <a:pt x="116179" y="250190"/>
                </a:lnTo>
                <a:lnTo>
                  <a:pt x="116179" y="0"/>
                </a:lnTo>
                <a:lnTo>
                  <a:pt x="0" y="0"/>
                </a:lnTo>
                <a:lnTo>
                  <a:pt x="0" y="250190"/>
                </a:lnTo>
                <a:lnTo>
                  <a:pt x="0" y="1779270"/>
                </a:lnTo>
                <a:lnTo>
                  <a:pt x="0" y="1896110"/>
                </a:lnTo>
                <a:lnTo>
                  <a:pt x="7216140" y="1896110"/>
                </a:lnTo>
                <a:lnTo>
                  <a:pt x="7216140" y="1779270"/>
                </a:lnTo>
                <a:close/>
              </a:path>
            </a:pathLst>
          </a:custGeom>
          <a:solidFill>
            <a:srgbClr val="FDA0C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85942" y="0"/>
            <a:ext cx="5402057" cy="3176016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32212" y="-46228"/>
            <a:ext cx="266128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spc="275" dirty="0"/>
              <a:t>TEAM</a:t>
            </a:r>
            <a:endParaRPr sz="7000" dirty="0"/>
          </a:p>
        </p:txBody>
      </p:sp>
      <p:sp>
        <p:nvSpPr>
          <p:cNvPr id="13" name="object 13"/>
          <p:cNvSpPr txBox="1"/>
          <p:nvPr/>
        </p:nvSpPr>
        <p:spPr>
          <a:xfrm>
            <a:off x="1985137" y="4046727"/>
            <a:ext cx="2954655" cy="1028065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r>
              <a:rPr sz="3000" b="1" spc="-60" dirty="0">
                <a:latin typeface="Tahoma"/>
                <a:cs typeface="Tahoma"/>
              </a:rPr>
              <a:t>SAR</a:t>
            </a:r>
            <a:r>
              <a:rPr sz="3000" b="1" spc="-40" dirty="0">
                <a:latin typeface="Tahoma"/>
                <a:cs typeface="Tahoma"/>
              </a:rPr>
              <a:t>I</a:t>
            </a:r>
            <a:r>
              <a:rPr sz="3000" b="1" spc="200" dirty="0">
                <a:latin typeface="Tahoma"/>
                <a:cs typeface="Tahoma"/>
              </a:rPr>
              <a:t>KA</a:t>
            </a:r>
            <a:r>
              <a:rPr sz="3000" b="1" spc="-190" dirty="0">
                <a:latin typeface="Tahoma"/>
                <a:cs typeface="Tahoma"/>
              </a:rPr>
              <a:t> </a:t>
            </a:r>
            <a:r>
              <a:rPr sz="3000" b="1" spc="80" dirty="0">
                <a:latin typeface="Tahoma"/>
                <a:cs typeface="Tahoma"/>
              </a:rPr>
              <a:t>SU</a:t>
            </a:r>
            <a:r>
              <a:rPr sz="3000" b="1" spc="85" dirty="0">
                <a:latin typeface="Tahoma"/>
                <a:cs typeface="Tahoma"/>
              </a:rPr>
              <a:t>K</a:t>
            </a:r>
            <a:r>
              <a:rPr sz="3000" b="1" spc="105" dirty="0">
                <a:latin typeface="Tahoma"/>
                <a:cs typeface="Tahoma"/>
              </a:rPr>
              <a:t>LA</a:t>
            </a:r>
            <a:endParaRPr sz="3000" dirty="0">
              <a:latin typeface="Tahoma"/>
              <a:cs typeface="Tahoma"/>
            </a:endParaRPr>
          </a:p>
          <a:p>
            <a:pPr marL="1905" algn="ctr">
              <a:lnSpc>
                <a:spcPct val="100000"/>
              </a:lnSpc>
              <a:spcBef>
                <a:spcPts val="760"/>
              </a:spcBef>
            </a:pPr>
            <a:r>
              <a:rPr sz="2000" spc="165" dirty="0">
                <a:latin typeface="Tahoma"/>
                <a:cs typeface="Tahoma"/>
              </a:rPr>
              <a:t>CO-FOUNDER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89905" y="8330209"/>
            <a:ext cx="2599055" cy="1234953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lang="en-US" sz="2000" b="1" spc="100" dirty="0">
                <a:latin typeface="Tahoma"/>
                <a:cs typeface="Tahoma"/>
              </a:rPr>
              <a:t>    </a:t>
            </a:r>
            <a:r>
              <a:rPr sz="2000" b="1" spc="100" dirty="0">
                <a:latin typeface="Tahoma"/>
                <a:cs typeface="Tahoma"/>
              </a:rPr>
              <a:t>AR</a:t>
            </a:r>
            <a:r>
              <a:rPr sz="2000" b="1" spc="110" dirty="0">
                <a:latin typeface="Tahoma"/>
                <a:cs typeface="Tahoma"/>
              </a:rPr>
              <a:t>U</a:t>
            </a:r>
            <a:r>
              <a:rPr sz="2000" b="1" spc="45" dirty="0">
                <a:latin typeface="Tahoma"/>
                <a:cs typeface="Tahoma"/>
              </a:rPr>
              <a:t>N</a:t>
            </a:r>
            <a:r>
              <a:rPr sz="2000" b="1" spc="-185" dirty="0">
                <a:latin typeface="Tahoma"/>
                <a:cs typeface="Tahoma"/>
              </a:rPr>
              <a:t> </a:t>
            </a:r>
            <a:r>
              <a:rPr lang="en-US" sz="2000" b="1" spc="-185" dirty="0">
                <a:latin typeface="Tahoma"/>
                <a:cs typeface="Tahoma"/>
              </a:rPr>
              <a:t>K. </a:t>
            </a:r>
            <a:r>
              <a:rPr sz="2000" b="1" spc="40" dirty="0">
                <a:latin typeface="Tahoma"/>
                <a:cs typeface="Tahoma"/>
              </a:rPr>
              <a:t>S</a:t>
            </a:r>
            <a:r>
              <a:rPr sz="2000" b="1" spc="50" dirty="0">
                <a:latin typeface="Tahoma"/>
                <a:cs typeface="Tahoma"/>
              </a:rPr>
              <a:t>U</a:t>
            </a:r>
            <a:r>
              <a:rPr sz="2000" b="1" spc="120" dirty="0">
                <a:latin typeface="Tahoma"/>
                <a:cs typeface="Tahoma"/>
              </a:rPr>
              <a:t>KLA</a:t>
            </a:r>
            <a:endParaRPr sz="2000" dirty="0">
              <a:latin typeface="Tahoma"/>
              <a:cs typeface="Tahoma"/>
            </a:endParaRPr>
          </a:p>
          <a:p>
            <a:pPr marL="233679" algn="ctr">
              <a:lnSpc>
                <a:spcPct val="100000"/>
              </a:lnSpc>
              <a:spcBef>
                <a:spcPts val="760"/>
              </a:spcBef>
            </a:pPr>
            <a:r>
              <a:rPr sz="2000" spc="229" dirty="0">
                <a:latin typeface="Tahoma"/>
                <a:cs typeface="Tahoma"/>
              </a:rPr>
              <a:t>H</a:t>
            </a:r>
            <a:r>
              <a:rPr sz="2000" spc="145" dirty="0">
                <a:latin typeface="Tahoma"/>
                <a:cs typeface="Tahoma"/>
              </a:rPr>
              <a:t>E</a:t>
            </a:r>
            <a:r>
              <a:rPr sz="2000" spc="235" dirty="0">
                <a:latin typeface="Tahoma"/>
                <a:cs typeface="Tahoma"/>
              </a:rPr>
              <a:t>AD</a:t>
            </a:r>
            <a:r>
              <a:rPr sz="2000" spc="-120" dirty="0">
                <a:latin typeface="Tahoma"/>
                <a:cs typeface="Tahoma"/>
              </a:rPr>
              <a:t> </a:t>
            </a:r>
            <a:r>
              <a:rPr sz="2000" spc="-285" dirty="0">
                <a:latin typeface="Tahoma"/>
                <a:cs typeface="Tahoma"/>
              </a:rPr>
              <a:t>–</a:t>
            </a:r>
            <a:r>
              <a:rPr sz="2000" spc="-114" dirty="0">
                <a:latin typeface="Tahoma"/>
                <a:cs typeface="Tahoma"/>
              </a:rPr>
              <a:t> </a:t>
            </a:r>
            <a:r>
              <a:rPr sz="2000" spc="225" dirty="0">
                <a:latin typeface="Tahoma"/>
                <a:cs typeface="Tahoma"/>
              </a:rPr>
              <a:t>BU</a:t>
            </a:r>
            <a:r>
              <a:rPr sz="2000" spc="70" dirty="0">
                <a:latin typeface="Tahoma"/>
                <a:cs typeface="Tahoma"/>
              </a:rPr>
              <a:t>SI</a:t>
            </a:r>
            <a:r>
              <a:rPr sz="2000" spc="90" dirty="0">
                <a:latin typeface="Tahoma"/>
                <a:cs typeface="Tahoma"/>
              </a:rPr>
              <a:t>N</a:t>
            </a:r>
            <a:r>
              <a:rPr sz="2000" spc="155" dirty="0">
                <a:latin typeface="Tahoma"/>
                <a:cs typeface="Tahoma"/>
              </a:rPr>
              <a:t>E</a:t>
            </a:r>
            <a:r>
              <a:rPr sz="2000" spc="130" dirty="0">
                <a:latin typeface="Tahoma"/>
                <a:cs typeface="Tahoma"/>
              </a:rPr>
              <a:t>SS</a:t>
            </a:r>
            <a:endParaRPr sz="2000" dirty="0">
              <a:latin typeface="Tahoma"/>
              <a:cs typeface="Tahoma"/>
            </a:endParaRPr>
          </a:p>
          <a:p>
            <a:pPr marL="233679" algn="ctr">
              <a:lnSpc>
                <a:spcPct val="100000"/>
              </a:lnSpc>
              <a:spcBef>
                <a:spcPts val="395"/>
              </a:spcBef>
            </a:pPr>
            <a:r>
              <a:rPr sz="2000" spc="175" dirty="0">
                <a:latin typeface="Tahoma"/>
                <a:cs typeface="Tahoma"/>
              </a:rPr>
              <a:t>DEVELOPMENT</a:t>
            </a:r>
            <a:endParaRPr sz="2000" dirty="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673852" y="499872"/>
            <a:ext cx="12614146" cy="9787126"/>
            <a:chOff x="5673852" y="499872"/>
            <a:chExt cx="12614146" cy="9787126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44444" y="499872"/>
              <a:ext cx="1514855" cy="15148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57984" y="664591"/>
              <a:ext cx="3430014" cy="962240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673852" y="1453896"/>
              <a:ext cx="3177540" cy="2731135"/>
            </a:xfrm>
            <a:custGeom>
              <a:avLst/>
              <a:gdLst/>
              <a:ahLst/>
              <a:cxnLst/>
              <a:rect l="l" t="t" r="r" b="b"/>
              <a:pathLst>
                <a:path w="3177540" h="2731135">
                  <a:moveTo>
                    <a:pt x="2383154" y="0"/>
                  </a:moveTo>
                  <a:lnTo>
                    <a:pt x="794385" y="0"/>
                  </a:lnTo>
                  <a:lnTo>
                    <a:pt x="0" y="1365503"/>
                  </a:lnTo>
                  <a:lnTo>
                    <a:pt x="794385" y="2731007"/>
                  </a:lnTo>
                  <a:lnTo>
                    <a:pt x="2383154" y="2731007"/>
                  </a:lnTo>
                  <a:lnTo>
                    <a:pt x="3177540" y="1365503"/>
                  </a:lnTo>
                  <a:lnTo>
                    <a:pt x="2383154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3704" y="1737360"/>
              <a:ext cx="2497836" cy="216407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851136" y="1453896"/>
              <a:ext cx="3177540" cy="2731135"/>
            </a:xfrm>
            <a:custGeom>
              <a:avLst/>
              <a:gdLst/>
              <a:ahLst/>
              <a:cxnLst/>
              <a:rect l="l" t="t" r="r" b="b"/>
              <a:pathLst>
                <a:path w="3177540" h="2731135">
                  <a:moveTo>
                    <a:pt x="2383155" y="0"/>
                  </a:moveTo>
                  <a:lnTo>
                    <a:pt x="794385" y="0"/>
                  </a:lnTo>
                  <a:lnTo>
                    <a:pt x="0" y="1365503"/>
                  </a:lnTo>
                  <a:lnTo>
                    <a:pt x="794385" y="2731007"/>
                  </a:lnTo>
                  <a:lnTo>
                    <a:pt x="2383155" y="2731007"/>
                  </a:lnTo>
                  <a:lnTo>
                    <a:pt x="3177540" y="1365503"/>
                  </a:lnTo>
                  <a:lnTo>
                    <a:pt x="2383155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90988" y="1737360"/>
              <a:ext cx="2497835" cy="21640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86193" y="5944642"/>
              <a:ext cx="2497835" cy="216407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9803638" y="4100107"/>
            <a:ext cx="4137025" cy="98044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3000" b="1" spc="75" dirty="0">
                <a:latin typeface="Tahoma"/>
                <a:cs typeface="Tahoma"/>
              </a:rPr>
              <a:t>PRA</a:t>
            </a:r>
            <a:r>
              <a:rPr sz="3000" b="1" spc="85" dirty="0">
                <a:latin typeface="Tahoma"/>
                <a:cs typeface="Tahoma"/>
              </a:rPr>
              <a:t>G</a:t>
            </a:r>
            <a:r>
              <a:rPr sz="3000" b="1" spc="130" dirty="0">
                <a:latin typeface="Tahoma"/>
                <a:cs typeface="Tahoma"/>
              </a:rPr>
              <a:t>A</a:t>
            </a:r>
            <a:r>
              <a:rPr sz="3000" b="1" spc="120" dirty="0">
                <a:latin typeface="Tahoma"/>
                <a:cs typeface="Tahoma"/>
              </a:rPr>
              <a:t>T</a:t>
            </a:r>
            <a:r>
              <a:rPr sz="3000" b="1" spc="-500" dirty="0">
                <a:latin typeface="Tahoma"/>
                <a:cs typeface="Tahoma"/>
              </a:rPr>
              <a:t>I</a:t>
            </a:r>
            <a:r>
              <a:rPr sz="3000" b="1" spc="-185" dirty="0">
                <a:latin typeface="Tahoma"/>
                <a:cs typeface="Tahoma"/>
              </a:rPr>
              <a:t> </a:t>
            </a:r>
            <a:r>
              <a:rPr sz="3000" b="1" spc="40" dirty="0">
                <a:latin typeface="Tahoma"/>
                <a:cs typeface="Tahoma"/>
              </a:rPr>
              <a:t>SRIVASTVA</a:t>
            </a:r>
            <a:endParaRPr sz="3000">
              <a:latin typeface="Tahoma"/>
              <a:cs typeface="Tahoma"/>
            </a:endParaRPr>
          </a:p>
          <a:p>
            <a:pPr marR="107314" algn="ctr">
              <a:lnSpc>
                <a:spcPct val="100000"/>
              </a:lnSpc>
              <a:spcBef>
                <a:spcPts val="610"/>
              </a:spcBef>
            </a:pPr>
            <a:r>
              <a:rPr sz="2000" spc="235" dirty="0">
                <a:latin typeface="Tahoma"/>
                <a:cs typeface="Tahoma"/>
              </a:rPr>
              <a:t>MANAGER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38571" y="4052223"/>
            <a:ext cx="2844800" cy="1028065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r>
              <a:rPr sz="3000" b="1" spc="-100" dirty="0">
                <a:latin typeface="Tahoma"/>
                <a:cs typeface="Tahoma"/>
              </a:rPr>
              <a:t>RIS</a:t>
            </a:r>
            <a:r>
              <a:rPr sz="3000" b="1" spc="-114" dirty="0">
                <a:latin typeface="Tahoma"/>
                <a:cs typeface="Tahoma"/>
              </a:rPr>
              <a:t>H</a:t>
            </a:r>
            <a:r>
              <a:rPr sz="3000" b="1" spc="-500" dirty="0">
                <a:latin typeface="Tahoma"/>
                <a:cs typeface="Tahoma"/>
              </a:rPr>
              <a:t>I</a:t>
            </a:r>
            <a:r>
              <a:rPr sz="3000" b="1" spc="-185" dirty="0">
                <a:latin typeface="Tahoma"/>
                <a:cs typeface="Tahoma"/>
              </a:rPr>
              <a:t> </a:t>
            </a:r>
            <a:r>
              <a:rPr sz="3000" b="1" spc="130" dirty="0">
                <a:latin typeface="Tahoma"/>
                <a:cs typeface="Tahoma"/>
              </a:rPr>
              <a:t>RANJ</a:t>
            </a:r>
            <a:r>
              <a:rPr sz="3000" b="1" spc="135" dirty="0">
                <a:latin typeface="Tahoma"/>
                <a:cs typeface="Tahoma"/>
              </a:rPr>
              <a:t>A</a:t>
            </a:r>
            <a:r>
              <a:rPr sz="3000" b="1" spc="45" dirty="0">
                <a:latin typeface="Tahoma"/>
                <a:cs typeface="Tahoma"/>
              </a:rPr>
              <a:t>N</a:t>
            </a:r>
            <a:endParaRPr sz="3000">
              <a:latin typeface="Tahoma"/>
              <a:cs typeface="Tahoma"/>
            </a:endParaRPr>
          </a:p>
          <a:p>
            <a:pPr marL="1270" algn="ctr">
              <a:lnSpc>
                <a:spcPct val="100000"/>
              </a:lnSpc>
              <a:spcBef>
                <a:spcPts val="760"/>
              </a:spcBef>
            </a:pPr>
            <a:r>
              <a:rPr sz="2000" spc="190" dirty="0">
                <a:latin typeface="Tahoma"/>
                <a:cs typeface="Tahoma"/>
              </a:rPr>
              <a:t>FOUNDER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876544" y="1610867"/>
            <a:ext cx="6992620" cy="2435860"/>
          </a:xfrm>
          <a:custGeom>
            <a:avLst/>
            <a:gdLst/>
            <a:ahLst/>
            <a:cxnLst/>
            <a:rect l="l" t="t" r="r" b="b"/>
            <a:pathLst>
              <a:path w="6992620" h="2435860">
                <a:moveTo>
                  <a:pt x="2785872" y="1213866"/>
                </a:moveTo>
                <a:lnTo>
                  <a:pt x="2710053" y="1081722"/>
                </a:lnTo>
                <a:lnTo>
                  <a:pt x="2710053" y="1213866"/>
                </a:lnTo>
                <a:lnTo>
                  <a:pt x="2051558" y="2361946"/>
                </a:lnTo>
                <a:lnTo>
                  <a:pt x="734301" y="2361946"/>
                </a:lnTo>
                <a:lnTo>
                  <a:pt x="75819" y="1213866"/>
                </a:lnTo>
                <a:lnTo>
                  <a:pt x="734301" y="65786"/>
                </a:lnTo>
                <a:lnTo>
                  <a:pt x="2051558" y="65786"/>
                </a:lnTo>
                <a:lnTo>
                  <a:pt x="2710053" y="1213866"/>
                </a:lnTo>
                <a:lnTo>
                  <a:pt x="2710053" y="1081722"/>
                </a:lnTo>
                <a:lnTo>
                  <a:pt x="2127148" y="65786"/>
                </a:lnTo>
                <a:lnTo>
                  <a:pt x="2089404" y="0"/>
                </a:lnTo>
                <a:lnTo>
                  <a:pt x="696455" y="0"/>
                </a:lnTo>
                <a:lnTo>
                  <a:pt x="0" y="1213866"/>
                </a:lnTo>
                <a:lnTo>
                  <a:pt x="696455" y="2427732"/>
                </a:lnTo>
                <a:lnTo>
                  <a:pt x="2089404" y="2427732"/>
                </a:lnTo>
                <a:lnTo>
                  <a:pt x="2127148" y="2361946"/>
                </a:lnTo>
                <a:lnTo>
                  <a:pt x="2785872" y="1213866"/>
                </a:lnTo>
                <a:close/>
              </a:path>
              <a:path w="6992620" h="2435860">
                <a:moveTo>
                  <a:pt x="6992112" y="1221486"/>
                </a:moveTo>
                <a:lnTo>
                  <a:pt x="6916293" y="1089418"/>
                </a:lnTo>
                <a:lnTo>
                  <a:pt x="6916293" y="1221486"/>
                </a:lnTo>
                <a:lnTo>
                  <a:pt x="6257290" y="2369566"/>
                </a:lnTo>
                <a:lnTo>
                  <a:pt x="4939411" y="2369566"/>
                </a:lnTo>
                <a:lnTo>
                  <a:pt x="4280535" y="1221486"/>
                </a:lnTo>
                <a:lnTo>
                  <a:pt x="4939411" y="73406"/>
                </a:lnTo>
                <a:lnTo>
                  <a:pt x="6257290" y="73406"/>
                </a:lnTo>
                <a:lnTo>
                  <a:pt x="6916293" y="1221486"/>
                </a:lnTo>
                <a:lnTo>
                  <a:pt x="6916293" y="1089418"/>
                </a:lnTo>
                <a:lnTo>
                  <a:pt x="6333020" y="73406"/>
                </a:lnTo>
                <a:lnTo>
                  <a:pt x="6295263" y="7620"/>
                </a:lnTo>
                <a:lnTo>
                  <a:pt x="4901565" y="7620"/>
                </a:lnTo>
                <a:lnTo>
                  <a:pt x="4204716" y="1221486"/>
                </a:lnTo>
                <a:lnTo>
                  <a:pt x="4901565" y="2435352"/>
                </a:lnTo>
                <a:lnTo>
                  <a:pt x="6295263" y="2435352"/>
                </a:lnTo>
                <a:lnTo>
                  <a:pt x="6333020" y="2369566"/>
                </a:lnTo>
                <a:lnTo>
                  <a:pt x="6992112" y="12214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">
            <a:extLst>
              <a:ext uri="{FF2B5EF4-FFF2-40B4-BE49-F238E27FC236}">
                <a16:creationId xmlns:a16="http://schemas.microsoft.com/office/drawing/2014/main" id="{F70845C5-547C-1DD5-7E22-5461ABA7AD5E}"/>
              </a:ext>
            </a:extLst>
          </p:cNvPr>
          <p:cNvGrpSpPr/>
          <p:nvPr/>
        </p:nvGrpSpPr>
        <p:grpSpPr>
          <a:xfrm>
            <a:off x="1826324" y="1463229"/>
            <a:ext cx="3177540" cy="2731135"/>
            <a:chOff x="5632703" y="5532120"/>
            <a:chExt cx="3177540" cy="2731135"/>
          </a:xfrm>
        </p:grpSpPr>
        <p:sp>
          <p:nvSpPr>
            <p:cNvPr id="27" name="object 3">
              <a:extLst>
                <a:ext uri="{FF2B5EF4-FFF2-40B4-BE49-F238E27FC236}">
                  <a16:creationId xmlns:a16="http://schemas.microsoft.com/office/drawing/2014/main" id="{51967EB1-882F-E060-62C4-CCA851CDD403}"/>
                </a:ext>
              </a:extLst>
            </p:cNvPr>
            <p:cNvSpPr/>
            <p:nvPr/>
          </p:nvSpPr>
          <p:spPr>
            <a:xfrm>
              <a:off x="5632703" y="5532120"/>
              <a:ext cx="3177540" cy="2731135"/>
            </a:xfrm>
            <a:custGeom>
              <a:avLst/>
              <a:gdLst/>
              <a:ahLst/>
              <a:cxnLst/>
              <a:rect l="l" t="t" r="r" b="b"/>
              <a:pathLst>
                <a:path w="3177540" h="2731134">
                  <a:moveTo>
                    <a:pt x="2383154" y="0"/>
                  </a:moveTo>
                  <a:lnTo>
                    <a:pt x="794385" y="0"/>
                  </a:lnTo>
                  <a:lnTo>
                    <a:pt x="0" y="1365503"/>
                  </a:lnTo>
                  <a:lnTo>
                    <a:pt x="794385" y="2731007"/>
                  </a:lnTo>
                  <a:lnTo>
                    <a:pt x="2383154" y="2731007"/>
                  </a:lnTo>
                  <a:lnTo>
                    <a:pt x="3177540" y="1365503"/>
                  </a:lnTo>
                  <a:lnTo>
                    <a:pt x="2383154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4">
              <a:extLst>
                <a:ext uri="{FF2B5EF4-FFF2-40B4-BE49-F238E27FC236}">
                  <a16:creationId xmlns:a16="http://schemas.microsoft.com/office/drawing/2014/main" id="{0FB9C258-C49F-4E5A-FDA8-F7A7F422B4C9}"/>
                </a:ext>
              </a:extLst>
            </p:cNvPr>
            <p:cNvSpPr/>
            <p:nvPr/>
          </p:nvSpPr>
          <p:spPr>
            <a:xfrm>
              <a:off x="5782055" y="5647944"/>
              <a:ext cx="2786380" cy="2428240"/>
            </a:xfrm>
            <a:custGeom>
              <a:avLst/>
              <a:gdLst/>
              <a:ahLst/>
              <a:cxnLst/>
              <a:rect l="l" t="t" r="r" b="b"/>
              <a:pathLst>
                <a:path w="2786379" h="2428240">
                  <a:moveTo>
                    <a:pt x="2089403" y="0"/>
                  </a:moveTo>
                  <a:lnTo>
                    <a:pt x="696468" y="0"/>
                  </a:lnTo>
                  <a:lnTo>
                    <a:pt x="0" y="1213865"/>
                  </a:lnTo>
                  <a:lnTo>
                    <a:pt x="696468" y="2427731"/>
                  </a:lnTo>
                  <a:lnTo>
                    <a:pt x="2089403" y="2427731"/>
                  </a:lnTo>
                  <a:lnTo>
                    <a:pt x="2127149" y="2361945"/>
                  </a:lnTo>
                  <a:lnTo>
                    <a:pt x="734314" y="2361945"/>
                  </a:lnTo>
                  <a:lnTo>
                    <a:pt x="75819" y="1213865"/>
                  </a:lnTo>
                  <a:lnTo>
                    <a:pt x="734314" y="65785"/>
                  </a:lnTo>
                  <a:lnTo>
                    <a:pt x="2127149" y="65785"/>
                  </a:lnTo>
                  <a:lnTo>
                    <a:pt x="2089403" y="0"/>
                  </a:lnTo>
                  <a:close/>
                </a:path>
                <a:path w="2786379" h="2428240">
                  <a:moveTo>
                    <a:pt x="2127149" y="65785"/>
                  </a:moveTo>
                  <a:lnTo>
                    <a:pt x="2051558" y="65785"/>
                  </a:lnTo>
                  <a:lnTo>
                    <a:pt x="2710053" y="1213865"/>
                  </a:lnTo>
                  <a:lnTo>
                    <a:pt x="2051558" y="2361945"/>
                  </a:lnTo>
                  <a:lnTo>
                    <a:pt x="2127149" y="2361945"/>
                  </a:lnTo>
                  <a:lnTo>
                    <a:pt x="2785872" y="1213865"/>
                  </a:lnTo>
                  <a:lnTo>
                    <a:pt x="2127149" y="657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5">
              <a:extLst>
                <a:ext uri="{FF2B5EF4-FFF2-40B4-BE49-F238E27FC236}">
                  <a16:creationId xmlns:a16="http://schemas.microsoft.com/office/drawing/2014/main" id="{064B127E-7FC1-6451-29D7-EA2E94B2AE2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2555" y="5815584"/>
              <a:ext cx="2497836" cy="2162555"/>
            </a:xfrm>
            <a:prstGeom prst="rect">
              <a:avLst/>
            </a:prstGeom>
          </p:spPr>
        </p:pic>
      </p:grpSp>
      <p:grpSp>
        <p:nvGrpSpPr>
          <p:cNvPr id="30" name="object 2">
            <a:extLst>
              <a:ext uri="{FF2B5EF4-FFF2-40B4-BE49-F238E27FC236}">
                <a16:creationId xmlns:a16="http://schemas.microsoft.com/office/drawing/2014/main" id="{429B7ADD-842C-2F04-67AB-CC6CA6FA983B}"/>
              </a:ext>
            </a:extLst>
          </p:cNvPr>
          <p:cNvGrpSpPr/>
          <p:nvPr/>
        </p:nvGrpSpPr>
        <p:grpSpPr>
          <a:xfrm>
            <a:off x="5093716" y="5595394"/>
            <a:ext cx="3177540" cy="2731135"/>
            <a:chOff x="5632703" y="5532120"/>
            <a:chExt cx="3177540" cy="2731135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E81AF24A-987A-CC9B-608E-B4D53C402751}"/>
                </a:ext>
              </a:extLst>
            </p:cNvPr>
            <p:cNvSpPr/>
            <p:nvPr/>
          </p:nvSpPr>
          <p:spPr>
            <a:xfrm>
              <a:off x="5632703" y="5532120"/>
              <a:ext cx="3177540" cy="2731135"/>
            </a:xfrm>
            <a:custGeom>
              <a:avLst/>
              <a:gdLst/>
              <a:ahLst/>
              <a:cxnLst/>
              <a:rect l="l" t="t" r="r" b="b"/>
              <a:pathLst>
                <a:path w="3177540" h="2731134">
                  <a:moveTo>
                    <a:pt x="2383154" y="0"/>
                  </a:moveTo>
                  <a:lnTo>
                    <a:pt x="794385" y="0"/>
                  </a:lnTo>
                  <a:lnTo>
                    <a:pt x="0" y="1365503"/>
                  </a:lnTo>
                  <a:lnTo>
                    <a:pt x="794385" y="2731007"/>
                  </a:lnTo>
                  <a:lnTo>
                    <a:pt x="2383154" y="2731007"/>
                  </a:lnTo>
                  <a:lnTo>
                    <a:pt x="3177540" y="1365503"/>
                  </a:lnTo>
                  <a:lnTo>
                    <a:pt x="2383154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04E9CFAE-99EB-056D-6D8D-9DD4E23C5471}"/>
                </a:ext>
              </a:extLst>
            </p:cNvPr>
            <p:cNvSpPr/>
            <p:nvPr/>
          </p:nvSpPr>
          <p:spPr>
            <a:xfrm>
              <a:off x="5782055" y="5647944"/>
              <a:ext cx="2786380" cy="2428240"/>
            </a:xfrm>
            <a:custGeom>
              <a:avLst/>
              <a:gdLst/>
              <a:ahLst/>
              <a:cxnLst/>
              <a:rect l="l" t="t" r="r" b="b"/>
              <a:pathLst>
                <a:path w="2786379" h="2428240">
                  <a:moveTo>
                    <a:pt x="2089403" y="0"/>
                  </a:moveTo>
                  <a:lnTo>
                    <a:pt x="696468" y="0"/>
                  </a:lnTo>
                  <a:lnTo>
                    <a:pt x="0" y="1213865"/>
                  </a:lnTo>
                  <a:lnTo>
                    <a:pt x="696468" y="2427731"/>
                  </a:lnTo>
                  <a:lnTo>
                    <a:pt x="2089403" y="2427731"/>
                  </a:lnTo>
                  <a:lnTo>
                    <a:pt x="2127149" y="2361945"/>
                  </a:lnTo>
                  <a:lnTo>
                    <a:pt x="734314" y="2361945"/>
                  </a:lnTo>
                  <a:lnTo>
                    <a:pt x="75819" y="1213865"/>
                  </a:lnTo>
                  <a:lnTo>
                    <a:pt x="734314" y="65785"/>
                  </a:lnTo>
                  <a:lnTo>
                    <a:pt x="2127149" y="65785"/>
                  </a:lnTo>
                  <a:lnTo>
                    <a:pt x="2089403" y="0"/>
                  </a:lnTo>
                  <a:close/>
                </a:path>
                <a:path w="2786379" h="2428240">
                  <a:moveTo>
                    <a:pt x="2127149" y="65785"/>
                  </a:moveTo>
                  <a:lnTo>
                    <a:pt x="2051558" y="65785"/>
                  </a:lnTo>
                  <a:lnTo>
                    <a:pt x="2710053" y="1213865"/>
                  </a:lnTo>
                  <a:lnTo>
                    <a:pt x="2051558" y="2361945"/>
                  </a:lnTo>
                  <a:lnTo>
                    <a:pt x="2127149" y="2361945"/>
                  </a:lnTo>
                  <a:lnTo>
                    <a:pt x="2785872" y="1213865"/>
                  </a:lnTo>
                  <a:lnTo>
                    <a:pt x="2127149" y="657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5">
              <a:extLst>
                <a:ext uri="{FF2B5EF4-FFF2-40B4-BE49-F238E27FC236}">
                  <a16:creationId xmlns:a16="http://schemas.microsoft.com/office/drawing/2014/main" id="{85368B69-F975-862F-571C-0E21A553D5E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72555" y="5815584"/>
              <a:ext cx="2497836" cy="2162555"/>
            </a:xfrm>
            <a:prstGeom prst="rect">
              <a:avLst/>
            </a:prstGeom>
          </p:spPr>
        </p:pic>
      </p:grpSp>
      <p:grpSp>
        <p:nvGrpSpPr>
          <p:cNvPr id="34" name="Group 7">
            <a:extLst>
              <a:ext uri="{FF2B5EF4-FFF2-40B4-BE49-F238E27FC236}">
                <a16:creationId xmlns:a16="http://schemas.microsoft.com/office/drawing/2014/main" id="{C479CB55-1CFF-DA44-9049-D79D278C612A}"/>
              </a:ext>
            </a:extLst>
          </p:cNvPr>
          <p:cNvGrpSpPr>
            <a:grpSpLocks noChangeAspect="1"/>
          </p:cNvGrpSpPr>
          <p:nvPr/>
        </p:nvGrpSpPr>
        <p:grpSpPr>
          <a:xfrm>
            <a:off x="2165743" y="5852194"/>
            <a:ext cx="2498167" cy="2163300"/>
            <a:chOff x="0" y="0"/>
            <a:chExt cx="4282440" cy="3708400"/>
          </a:xfrm>
        </p:grpSpPr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A0A8766E-0E73-FCF9-884C-092BC25A6F0E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9"/>
              <a:stretch>
                <a:fillRect l="-181856" t="-124822" r="-137919" b="-421517"/>
              </a:stretch>
            </a:blipFill>
          </p:spPr>
        </p:sp>
      </p:grpSp>
      <p:grpSp>
        <p:nvGrpSpPr>
          <p:cNvPr id="36" name="Group 14">
            <a:extLst>
              <a:ext uri="{FF2B5EF4-FFF2-40B4-BE49-F238E27FC236}">
                <a16:creationId xmlns:a16="http://schemas.microsoft.com/office/drawing/2014/main" id="{D8CC344E-BDE8-69F5-2AA6-3F3F955EDC45}"/>
              </a:ext>
            </a:extLst>
          </p:cNvPr>
          <p:cNvGrpSpPr>
            <a:grpSpLocks noChangeAspect="1"/>
          </p:cNvGrpSpPr>
          <p:nvPr/>
        </p:nvGrpSpPr>
        <p:grpSpPr>
          <a:xfrm>
            <a:off x="5458974" y="5899715"/>
            <a:ext cx="2498167" cy="2163300"/>
            <a:chOff x="0" y="0"/>
            <a:chExt cx="4282440" cy="3708400"/>
          </a:xfrm>
        </p:grpSpPr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5B0444B9-891F-6955-51E6-50D5C2BC61D7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0"/>
              <a:stretch>
                <a:fillRect l="-19403" t="-18202" r="-3940" b="-24235"/>
              </a:stretch>
            </a:blipFill>
          </p:spPr>
        </p:sp>
      </p:grpSp>
      <p:sp>
        <p:nvSpPr>
          <p:cNvPr id="38" name="object 13">
            <a:extLst>
              <a:ext uri="{FF2B5EF4-FFF2-40B4-BE49-F238E27FC236}">
                <a16:creationId xmlns:a16="http://schemas.microsoft.com/office/drawing/2014/main" id="{3BF7AFA1-B2B5-ABFE-7946-3A84E01DB274}"/>
              </a:ext>
            </a:extLst>
          </p:cNvPr>
          <p:cNvSpPr txBox="1"/>
          <p:nvPr/>
        </p:nvSpPr>
        <p:spPr>
          <a:xfrm>
            <a:off x="1028698" y="8280435"/>
            <a:ext cx="4214369" cy="875881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r>
              <a:rPr lang="en-US" sz="2000" b="1" spc="-60" dirty="0">
                <a:latin typeface="Tahoma"/>
                <a:cs typeface="Tahoma"/>
              </a:rPr>
              <a:t>ARADHNA NASHKAR</a:t>
            </a:r>
            <a:endParaRPr sz="2000" dirty="0">
              <a:latin typeface="Tahoma"/>
              <a:cs typeface="Tahoma"/>
            </a:endParaRPr>
          </a:p>
          <a:p>
            <a:pPr marL="1905" algn="ctr">
              <a:lnSpc>
                <a:spcPct val="100000"/>
              </a:lnSpc>
              <a:spcBef>
                <a:spcPts val="760"/>
              </a:spcBef>
            </a:pPr>
            <a:r>
              <a:rPr lang="en-US" sz="2000" spc="165" dirty="0">
                <a:latin typeface="Tahoma"/>
                <a:cs typeface="Tahoma"/>
              </a:rPr>
              <a:t>QUALITY MANAGER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42" name="object 13">
            <a:extLst>
              <a:ext uri="{FF2B5EF4-FFF2-40B4-BE49-F238E27FC236}">
                <a16:creationId xmlns:a16="http://schemas.microsoft.com/office/drawing/2014/main" id="{079F8ECC-8564-7E2D-E0F5-F2C264C42C1D}"/>
              </a:ext>
            </a:extLst>
          </p:cNvPr>
          <p:cNvSpPr txBox="1"/>
          <p:nvPr/>
        </p:nvSpPr>
        <p:spPr>
          <a:xfrm>
            <a:off x="4617066" y="8298301"/>
            <a:ext cx="4200144" cy="1368323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r>
              <a:rPr lang="en-US" sz="2400" b="1" spc="-60" dirty="0">
                <a:latin typeface="Tahoma"/>
                <a:cs typeface="Tahoma"/>
              </a:rPr>
              <a:t>Vivek </a:t>
            </a:r>
            <a:r>
              <a:rPr lang="en-US" sz="2400" b="1" spc="-60" dirty="0" err="1">
                <a:latin typeface="Tahoma"/>
                <a:cs typeface="Tahoma"/>
              </a:rPr>
              <a:t>Vyavhare</a:t>
            </a:r>
            <a:endParaRPr sz="2400" dirty="0">
              <a:latin typeface="Tahoma"/>
              <a:cs typeface="Tahoma"/>
            </a:endParaRPr>
          </a:p>
          <a:p>
            <a:pPr marL="1905" algn="ctr">
              <a:lnSpc>
                <a:spcPct val="100000"/>
              </a:lnSpc>
              <a:spcBef>
                <a:spcPts val="760"/>
              </a:spcBef>
            </a:pPr>
            <a:r>
              <a:rPr lang="en-US" sz="2400" spc="165" dirty="0">
                <a:latin typeface="Tahoma"/>
                <a:cs typeface="Tahoma"/>
              </a:rPr>
              <a:t>SEO Expert &amp; Digital Marketing</a:t>
            </a:r>
            <a:endParaRPr sz="2400" dirty="0">
              <a:latin typeface="Tahoma"/>
              <a:cs typeface="Tahoma"/>
            </a:endParaRPr>
          </a:p>
        </p:txBody>
      </p:sp>
      <p:grpSp>
        <p:nvGrpSpPr>
          <p:cNvPr id="39" name="object 6">
            <a:extLst>
              <a:ext uri="{FF2B5EF4-FFF2-40B4-BE49-F238E27FC236}">
                <a16:creationId xmlns:a16="http://schemas.microsoft.com/office/drawing/2014/main" id="{CDE2C575-0877-1B28-2B29-295A93AB130A}"/>
              </a:ext>
            </a:extLst>
          </p:cNvPr>
          <p:cNvGrpSpPr/>
          <p:nvPr/>
        </p:nvGrpSpPr>
        <p:grpSpPr>
          <a:xfrm>
            <a:off x="11526165" y="5594567"/>
            <a:ext cx="3177540" cy="2731135"/>
            <a:chOff x="10070592" y="5532120"/>
            <a:chExt cx="3177540" cy="2731135"/>
          </a:xfrm>
        </p:grpSpPr>
        <p:sp>
          <p:nvSpPr>
            <p:cNvPr id="40" name="object 7">
              <a:extLst>
                <a:ext uri="{FF2B5EF4-FFF2-40B4-BE49-F238E27FC236}">
                  <a16:creationId xmlns:a16="http://schemas.microsoft.com/office/drawing/2014/main" id="{885E84B5-7D07-8680-1DF9-61E5E648AC1E}"/>
                </a:ext>
              </a:extLst>
            </p:cNvPr>
            <p:cNvSpPr/>
            <p:nvPr/>
          </p:nvSpPr>
          <p:spPr>
            <a:xfrm>
              <a:off x="10070592" y="5532120"/>
              <a:ext cx="3177540" cy="2731135"/>
            </a:xfrm>
            <a:custGeom>
              <a:avLst/>
              <a:gdLst/>
              <a:ahLst/>
              <a:cxnLst/>
              <a:rect l="l" t="t" r="r" b="b"/>
              <a:pathLst>
                <a:path w="3177540" h="2731134">
                  <a:moveTo>
                    <a:pt x="2383154" y="0"/>
                  </a:moveTo>
                  <a:lnTo>
                    <a:pt x="794384" y="0"/>
                  </a:lnTo>
                  <a:lnTo>
                    <a:pt x="0" y="1365503"/>
                  </a:lnTo>
                  <a:lnTo>
                    <a:pt x="794384" y="2731007"/>
                  </a:lnTo>
                  <a:lnTo>
                    <a:pt x="2383154" y="2731007"/>
                  </a:lnTo>
                  <a:lnTo>
                    <a:pt x="3177540" y="1365503"/>
                  </a:lnTo>
                  <a:lnTo>
                    <a:pt x="2383154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8">
              <a:extLst>
                <a:ext uri="{FF2B5EF4-FFF2-40B4-BE49-F238E27FC236}">
                  <a16:creationId xmlns:a16="http://schemas.microsoft.com/office/drawing/2014/main" id="{5481A442-EB42-49DF-49D5-D4881FDAAC67}"/>
                </a:ext>
              </a:extLst>
            </p:cNvPr>
            <p:cNvSpPr/>
            <p:nvPr/>
          </p:nvSpPr>
          <p:spPr>
            <a:xfrm>
              <a:off x="10268712" y="5740908"/>
              <a:ext cx="2786380" cy="2426335"/>
            </a:xfrm>
            <a:custGeom>
              <a:avLst/>
              <a:gdLst/>
              <a:ahLst/>
              <a:cxnLst/>
              <a:rect l="l" t="t" r="r" b="b"/>
              <a:pathLst>
                <a:path w="2786380" h="2426334">
                  <a:moveTo>
                    <a:pt x="2089404" y="0"/>
                  </a:moveTo>
                  <a:lnTo>
                    <a:pt x="696468" y="0"/>
                  </a:lnTo>
                  <a:lnTo>
                    <a:pt x="0" y="1213103"/>
                  </a:lnTo>
                  <a:lnTo>
                    <a:pt x="696468" y="2426208"/>
                  </a:lnTo>
                  <a:lnTo>
                    <a:pt x="2089404" y="2426208"/>
                  </a:lnTo>
                  <a:lnTo>
                    <a:pt x="2127173" y="2360422"/>
                  </a:lnTo>
                  <a:lnTo>
                    <a:pt x="734314" y="2360422"/>
                  </a:lnTo>
                  <a:lnTo>
                    <a:pt x="75819" y="1213103"/>
                  </a:lnTo>
                  <a:lnTo>
                    <a:pt x="734314" y="65786"/>
                  </a:lnTo>
                  <a:lnTo>
                    <a:pt x="2127173" y="65786"/>
                  </a:lnTo>
                  <a:lnTo>
                    <a:pt x="2089404" y="0"/>
                  </a:lnTo>
                  <a:close/>
                </a:path>
                <a:path w="2786380" h="2426334">
                  <a:moveTo>
                    <a:pt x="2127173" y="65786"/>
                  </a:moveTo>
                  <a:lnTo>
                    <a:pt x="2051558" y="65786"/>
                  </a:lnTo>
                  <a:lnTo>
                    <a:pt x="2710053" y="1213103"/>
                  </a:lnTo>
                  <a:lnTo>
                    <a:pt x="2051558" y="2360422"/>
                  </a:lnTo>
                  <a:lnTo>
                    <a:pt x="2127173" y="2360422"/>
                  </a:lnTo>
                  <a:lnTo>
                    <a:pt x="2785872" y="1213103"/>
                  </a:lnTo>
                  <a:lnTo>
                    <a:pt x="2127173" y="657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13">
            <a:extLst>
              <a:ext uri="{FF2B5EF4-FFF2-40B4-BE49-F238E27FC236}">
                <a16:creationId xmlns:a16="http://schemas.microsoft.com/office/drawing/2014/main" id="{951BA3DF-BC51-55B5-3879-495A653F0309}"/>
              </a:ext>
            </a:extLst>
          </p:cNvPr>
          <p:cNvSpPr txBox="1"/>
          <p:nvPr/>
        </p:nvSpPr>
        <p:spPr>
          <a:xfrm>
            <a:off x="11231818" y="8345157"/>
            <a:ext cx="4200144" cy="875881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30"/>
              </a:spcBef>
            </a:pPr>
            <a:r>
              <a:rPr lang="en-US" sz="2000" b="1" spc="-60" dirty="0">
                <a:latin typeface="Tahoma"/>
                <a:cs typeface="Tahoma"/>
              </a:rPr>
              <a:t>NEELANJAN B.</a:t>
            </a:r>
            <a:endParaRPr sz="2000" dirty="0">
              <a:latin typeface="Tahoma"/>
              <a:cs typeface="Tahoma"/>
            </a:endParaRPr>
          </a:p>
          <a:p>
            <a:pPr marL="1905" algn="ctr">
              <a:lnSpc>
                <a:spcPct val="100000"/>
              </a:lnSpc>
              <a:spcBef>
                <a:spcPts val="760"/>
              </a:spcBef>
            </a:pPr>
            <a:r>
              <a:rPr lang="en-US" sz="2000" spc="165" dirty="0">
                <a:latin typeface="Tahoma"/>
                <a:cs typeface="Tahoma"/>
              </a:rPr>
              <a:t>CHIEF MARKETING OFFICER</a:t>
            </a:r>
            <a:endParaRPr sz="2000" dirty="0">
              <a:latin typeface="Tahoma"/>
              <a:cs typeface="Tahoma"/>
            </a:endParaRPr>
          </a:p>
        </p:txBody>
      </p:sp>
      <p:grpSp>
        <p:nvGrpSpPr>
          <p:cNvPr id="54" name="Group 28">
            <a:extLst>
              <a:ext uri="{FF2B5EF4-FFF2-40B4-BE49-F238E27FC236}">
                <a16:creationId xmlns:a16="http://schemas.microsoft.com/office/drawing/2014/main" id="{EBE19D4C-4FCD-3E97-3C6F-05342C9E569B}"/>
              </a:ext>
            </a:extLst>
          </p:cNvPr>
          <p:cNvGrpSpPr>
            <a:grpSpLocks noChangeAspect="1"/>
          </p:cNvGrpSpPr>
          <p:nvPr/>
        </p:nvGrpSpPr>
        <p:grpSpPr>
          <a:xfrm>
            <a:off x="11872150" y="5934872"/>
            <a:ext cx="2498167" cy="2163300"/>
            <a:chOff x="0" y="0"/>
            <a:chExt cx="4282440" cy="3708400"/>
          </a:xfrm>
        </p:grpSpPr>
        <p:sp>
          <p:nvSpPr>
            <p:cNvPr id="55" name="Freeform 29">
              <a:extLst>
                <a:ext uri="{FF2B5EF4-FFF2-40B4-BE49-F238E27FC236}">
                  <a16:creationId xmlns:a16="http://schemas.microsoft.com/office/drawing/2014/main" id="{BE096A7F-2250-3F6D-4F5B-843E14979213}"/>
                </a:ext>
              </a:extLst>
            </p:cNvPr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11"/>
              <a:stretch>
                <a:fillRect t="-9918" b="-9918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99C56-58F3-9032-8D70-B86EC0EE8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0ABC1C5-1F38-A0FB-3B6B-108C4E76DF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98667" y="1305508"/>
            <a:ext cx="630047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280" dirty="0"/>
              <a:t>THANK</a:t>
            </a:r>
            <a:r>
              <a:rPr spc="-520" dirty="0"/>
              <a:t> </a:t>
            </a:r>
            <a:r>
              <a:rPr spc="170" dirty="0"/>
              <a:t>YOU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AD738A21-254F-CF01-FF29-507A53C7909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5959" y="664591"/>
            <a:ext cx="10742040" cy="962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69772" y="0"/>
            <a:ext cx="4418227" cy="334056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3345941"/>
            <a:ext cx="4316730" cy="6941184"/>
            <a:chOff x="0" y="3345941"/>
            <a:chExt cx="4316730" cy="6941184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018511"/>
              <a:ext cx="4316724" cy="126848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11045" y="3345941"/>
              <a:ext cx="2292350" cy="2292350"/>
            </a:xfrm>
            <a:custGeom>
              <a:avLst/>
              <a:gdLst/>
              <a:ahLst/>
              <a:cxnLst/>
              <a:rect l="l" t="t" r="r" b="b"/>
              <a:pathLst>
                <a:path w="2292350" h="2292350">
                  <a:moveTo>
                    <a:pt x="2062861" y="0"/>
                  </a:moveTo>
                  <a:lnTo>
                    <a:pt x="229234" y="0"/>
                  </a:lnTo>
                  <a:lnTo>
                    <a:pt x="183031" y="4656"/>
                  </a:lnTo>
                  <a:lnTo>
                    <a:pt x="139999" y="18012"/>
                  </a:lnTo>
                  <a:lnTo>
                    <a:pt x="101060" y="39145"/>
                  </a:lnTo>
                  <a:lnTo>
                    <a:pt x="67135" y="67135"/>
                  </a:lnTo>
                  <a:lnTo>
                    <a:pt x="39145" y="101060"/>
                  </a:lnTo>
                  <a:lnTo>
                    <a:pt x="18012" y="139999"/>
                  </a:lnTo>
                  <a:lnTo>
                    <a:pt x="4656" y="183031"/>
                  </a:lnTo>
                  <a:lnTo>
                    <a:pt x="0" y="229234"/>
                  </a:lnTo>
                  <a:lnTo>
                    <a:pt x="0" y="2062860"/>
                  </a:lnTo>
                  <a:lnTo>
                    <a:pt x="4656" y="2109064"/>
                  </a:lnTo>
                  <a:lnTo>
                    <a:pt x="18012" y="2152096"/>
                  </a:lnTo>
                  <a:lnTo>
                    <a:pt x="39145" y="2191035"/>
                  </a:lnTo>
                  <a:lnTo>
                    <a:pt x="67135" y="2224960"/>
                  </a:lnTo>
                  <a:lnTo>
                    <a:pt x="101060" y="2252950"/>
                  </a:lnTo>
                  <a:lnTo>
                    <a:pt x="139999" y="2274083"/>
                  </a:lnTo>
                  <a:lnTo>
                    <a:pt x="183031" y="2287439"/>
                  </a:lnTo>
                  <a:lnTo>
                    <a:pt x="229234" y="2292095"/>
                  </a:lnTo>
                  <a:lnTo>
                    <a:pt x="2062861" y="2292095"/>
                  </a:lnTo>
                  <a:lnTo>
                    <a:pt x="2109064" y="2287439"/>
                  </a:lnTo>
                  <a:lnTo>
                    <a:pt x="2152096" y="2274083"/>
                  </a:lnTo>
                  <a:lnTo>
                    <a:pt x="2191035" y="2252950"/>
                  </a:lnTo>
                  <a:lnTo>
                    <a:pt x="2224960" y="2224960"/>
                  </a:lnTo>
                  <a:lnTo>
                    <a:pt x="2252950" y="2191035"/>
                  </a:lnTo>
                  <a:lnTo>
                    <a:pt x="2274083" y="2152096"/>
                  </a:lnTo>
                  <a:lnTo>
                    <a:pt x="2287439" y="2109064"/>
                  </a:lnTo>
                  <a:lnTo>
                    <a:pt x="2292095" y="2062860"/>
                  </a:lnTo>
                  <a:lnTo>
                    <a:pt x="2292095" y="229234"/>
                  </a:lnTo>
                  <a:lnTo>
                    <a:pt x="2287439" y="183031"/>
                  </a:lnTo>
                  <a:lnTo>
                    <a:pt x="2274083" y="139999"/>
                  </a:lnTo>
                  <a:lnTo>
                    <a:pt x="2252950" y="101060"/>
                  </a:lnTo>
                  <a:lnTo>
                    <a:pt x="2224960" y="67135"/>
                  </a:lnTo>
                  <a:lnTo>
                    <a:pt x="2191035" y="39145"/>
                  </a:lnTo>
                  <a:lnTo>
                    <a:pt x="2152096" y="18012"/>
                  </a:lnTo>
                  <a:lnTo>
                    <a:pt x="2109064" y="4656"/>
                  </a:lnTo>
                  <a:lnTo>
                    <a:pt x="2062861" y="0"/>
                  </a:lnTo>
                  <a:close/>
                </a:path>
              </a:pathLst>
            </a:custGeom>
            <a:solidFill>
              <a:srgbClr val="C2CD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84425" y="4722113"/>
              <a:ext cx="2292350" cy="4814570"/>
            </a:xfrm>
            <a:custGeom>
              <a:avLst/>
              <a:gdLst/>
              <a:ahLst/>
              <a:cxnLst/>
              <a:rect l="l" t="t" r="r" b="b"/>
              <a:pathLst>
                <a:path w="2292350" h="4814570">
                  <a:moveTo>
                    <a:pt x="2062861" y="0"/>
                  </a:moveTo>
                  <a:lnTo>
                    <a:pt x="229235" y="0"/>
                  </a:lnTo>
                  <a:lnTo>
                    <a:pt x="198125" y="4394"/>
                  </a:lnTo>
                  <a:lnTo>
                    <a:pt x="139999" y="37830"/>
                  </a:lnTo>
                  <a:lnTo>
                    <a:pt x="113528" y="65724"/>
                  </a:lnTo>
                  <a:lnTo>
                    <a:pt x="89149" y="100306"/>
                  </a:lnTo>
                  <a:lnTo>
                    <a:pt x="67135" y="141001"/>
                  </a:lnTo>
                  <a:lnTo>
                    <a:pt x="47759" y="187237"/>
                  </a:lnTo>
                  <a:lnTo>
                    <a:pt x="31293" y="238440"/>
                  </a:lnTo>
                  <a:lnTo>
                    <a:pt x="18012" y="294036"/>
                  </a:lnTo>
                  <a:lnTo>
                    <a:pt x="8187" y="353453"/>
                  </a:lnTo>
                  <a:lnTo>
                    <a:pt x="2092" y="416118"/>
                  </a:lnTo>
                  <a:lnTo>
                    <a:pt x="0" y="481457"/>
                  </a:lnTo>
                  <a:lnTo>
                    <a:pt x="0" y="4332884"/>
                  </a:lnTo>
                  <a:lnTo>
                    <a:pt x="2092" y="4398211"/>
                  </a:lnTo>
                  <a:lnTo>
                    <a:pt x="8187" y="4460867"/>
                  </a:lnTo>
                  <a:lnTo>
                    <a:pt x="18012" y="4520279"/>
                  </a:lnTo>
                  <a:lnTo>
                    <a:pt x="31293" y="4575872"/>
                  </a:lnTo>
                  <a:lnTo>
                    <a:pt x="47759" y="4627072"/>
                  </a:lnTo>
                  <a:lnTo>
                    <a:pt x="67135" y="4673307"/>
                  </a:lnTo>
                  <a:lnTo>
                    <a:pt x="89149" y="4714003"/>
                  </a:lnTo>
                  <a:lnTo>
                    <a:pt x="113528" y="4748586"/>
                  </a:lnTo>
                  <a:lnTo>
                    <a:pt x="139999" y="4776482"/>
                  </a:lnTo>
                  <a:lnTo>
                    <a:pt x="198125" y="4809921"/>
                  </a:lnTo>
                  <a:lnTo>
                    <a:pt x="229235" y="4814316"/>
                  </a:lnTo>
                  <a:lnTo>
                    <a:pt x="2062861" y="4814316"/>
                  </a:lnTo>
                  <a:lnTo>
                    <a:pt x="2123806" y="4797118"/>
                  </a:lnTo>
                  <a:lnTo>
                    <a:pt x="2178567" y="4748586"/>
                  </a:lnTo>
                  <a:lnTo>
                    <a:pt x="2202946" y="4714003"/>
                  </a:lnTo>
                  <a:lnTo>
                    <a:pt x="2224960" y="4673307"/>
                  </a:lnTo>
                  <a:lnTo>
                    <a:pt x="2244336" y="4627072"/>
                  </a:lnTo>
                  <a:lnTo>
                    <a:pt x="2260802" y="4575872"/>
                  </a:lnTo>
                  <a:lnTo>
                    <a:pt x="2274083" y="4520279"/>
                  </a:lnTo>
                  <a:lnTo>
                    <a:pt x="2283908" y="4460867"/>
                  </a:lnTo>
                  <a:lnTo>
                    <a:pt x="2290003" y="4398211"/>
                  </a:lnTo>
                  <a:lnTo>
                    <a:pt x="2292096" y="4332884"/>
                  </a:lnTo>
                  <a:lnTo>
                    <a:pt x="2292096" y="481457"/>
                  </a:lnTo>
                  <a:lnTo>
                    <a:pt x="2290003" y="416118"/>
                  </a:lnTo>
                  <a:lnTo>
                    <a:pt x="2283908" y="353453"/>
                  </a:lnTo>
                  <a:lnTo>
                    <a:pt x="2274083" y="294036"/>
                  </a:lnTo>
                  <a:lnTo>
                    <a:pt x="2260802" y="238440"/>
                  </a:lnTo>
                  <a:lnTo>
                    <a:pt x="2244336" y="187237"/>
                  </a:lnTo>
                  <a:lnTo>
                    <a:pt x="2224960" y="141001"/>
                  </a:lnTo>
                  <a:lnTo>
                    <a:pt x="2202946" y="100306"/>
                  </a:lnTo>
                  <a:lnTo>
                    <a:pt x="2178567" y="65724"/>
                  </a:lnTo>
                  <a:lnTo>
                    <a:pt x="2152096" y="37830"/>
                  </a:lnTo>
                  <a:lnTo>
                    <a:pt x="2093970" y="4394"/>
                  </a:lnTo>
                  <a:lnTo>
                    <a:pt x="206286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84425" y="4722113"/>
              <a:ext cx="2292350" cy="4814570"/>
            </a:xfrm>
            <a:custGeom>
              <a:avLst/>
              <a:gdLst/>
              <a:ahLst/>
              <a:cxnLst/>
              <a:rect l="l" t="t" r="r" b="b"/>
              <a:pathLst>
                <a:path w="2292350" h="4814570">
                  <a:moveTo>
                    <a:pt x="0" y="481457"/>
                  </a:moveTo>
                  <a:lnTo>
                    <a:pt x="2092" y="416118"/>
                  </a:lnTo>
                  <a:lnTo>
                    <a:pt x="8187" y="353453"/>
                  </a:lnTo>
                  <a:lnTo>
                    <a:pt x="18012" y="294036"/>
                  </a:lnTo>
                  <a:lnTo>
                    <a:pt x="31293" y="238440"/>
                  </a:lnTo>
                  <a:lnTo>
                    <a:pt x="47759" y="187237"/>
                  </a:lnTo>
                  <a:lnTo>
                    <a:pt x="67135" y="141001"/>
                  </a:lnTo>
                  <a:lnTo>
                    <a:pt x="89149" y="100306"/>
                  </a:lnTo>
                  <a:lnTo>
                    <a:pt x="113528" y="65724"/>
                  </a:lnTo>
                  <a:lnTo>
                    <a:pt x="139999" y="37830"/>
                  </a:lnTo>
                  <a:lnTo>
                    <a:pt x="198125" y="4394"/>
                  </a:lnTo>
                  <a:lnTo>
                    <a:pt x="229235" y="0"/>
                  </a:lnTo>
                  <a:lnTo>
                    <a:pt x="2062861" y="0"/>
                  </a:lnTo>
                  <a:lnTo>
                    <a:pt x="2123806" y="17195"/>
                  </a:lnTo>
                  <a:lnTo>
                    <a:pt x="2178567" y="65724"/>
                  </a:lnTo>
                  <a:lnTo>
                    <a:pt x="2202946" y="100306"/>
                  </a:lnTo>
                  <a:lnTo>
                    <a:pt x="2224960" y="141001"/>
                  </a:lnTo>
                  <a:lnTo>
                    <a:pt x="2244336" y="187237"/>
                  </a:lnTo>
                  <a:lnTo>
                    <a:pt x="2260802" y="238440"/>
                  </a:lnTo>
                  <a:lnTo>
                    <a:pt x="2274083" y="294036"/>
                  </a:lnTo>
                  <a:lnTo>
                    <a:pt x="2283908" y="353453"/>
                  </a:lnTo>
                  <a:lnTo>
                    <a:pt x="2290003" y="416118"/>
                  </a:lnTo>
                  <a:lnTo>
                    <a:pt x="2292096" y="481457"/>
                  </a:lnTo>
                  <a:lnTo>
                    <a:pt x="2292096" y="4332884"/>
                  </a:lnTo>
                  <a:lnTo>
                    <a:pt x="2290003" y="4398211"/>
                  </a:lnTo>
                  <a:lnTo>
                    <a:pt x="2283908" y="4460867"/>
                  </a:lnTo>
                  <a:lnTo>
                    <a:pt x="2274083" y="4520279"/>
                  </a:lnTo>
                  <a:lnTo>
                    <a:pt x="2260802" y="4575872"/>
                  </a:lnTo>
                  <a:lnTo>
                    <a:pt x="2244336" y="4627072"/>
                  </a:lnTo>
                  <a:lnTo>
                    <a:pt x="2224960" y="4673307"/>
                  </a:lnTo>
                  <a:lnTo>
                    <a:pt x="2202946" y="4714003"/>
                  </a:lnTo>
                  <a:lnTo>
                    <a:pt x="2178567" y="4748586"/>
                  </a:lnTo>
                  <a:lnTo>
                    <a:pt x="2152096" y="4776482"/>
                  </a:lnTo>
                  <a:lnTo>
                    <a:pt x="2093970" y="4809921"/>
                  </a:lnTo>
                  <a:lnTo>
                    <a:pt x="2062861" y="4814316"/>
                  </a:lnTo>
                  <a:lnTo>
                    <a:pt x="229235" y="4814316"/>
                  </a:lnTo>
                  <a:lnTo>
                    <a:pt x="168289" y="4797118"/>
                  </a:lnTo>
                  <a:lnTo>
                    <a:pt x="113528" y="4748586"/>
                  </a:lnTo>
                  <a:lnTo>
                    <a:pt x="89149" y="4714003"/>
                  </a:lnTo>
                  <a:lnTo>
                    <a:pt x="67135" y="4673307"/>
                  </a:lnTo>
                  <a:lnTo>
                    <a:pt x="47759" y="4627072"/>
                  </a:lnTo>
                  <a:lnTo>
                    <a:pt x="31293" y="4575872"/>
                  </a:lnTo>
                  <a:lnTo>
                    <a:pt x="18012" y="4520279"/>
                  </a:lnTo>
                  <a:lnTo>
                    <a:pt x="8187" y="4460867"/>
                  </a:lnTo>
                  <a:lnTo>
                    <a:pt x="2092" y="4398211"/>
                  </a:lnTo>
                  <a:lnTo>
                    <a:pt x="0" y="4332884"/>
                  </a:lnTo>
                  <a:lnTo>
                    <a:pt x="0" y="48145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10462" y="626744"/>
            <a:ext cx="452882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spc="145" dirty="0"/>
              <a:t>PROBLEM</a:t>
            </a:r>
            <a:endParaRPr sz="7000"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44443" y="499872"/>
            <a:ext cx="1514855" cy="151485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29205" y="4808346"/>
            <a:ext cx="1979930" cy="458279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46355">
              <a:lnSpc>
                <a:spcPts val="2590"/>
              </a:lnSpc>
              <a:spcBef>
                <a:spcPts val="425"/>
              </a:spcBef>
            </a:pP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Long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25" dirty="0">
                <a:solidFill>
                  <a:srgbClr val="FFFFFF"/>
                </a:solidFill>
                <a:latin typeface="Arial"/>
                <a:cs typeface="Arial"/>
              </a:rPr>
              <a:t>Waiting </a:t>
            </a:r>
            <a:r>
              <a:rPr sz="2400" b="1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Hours</a:t>
            </a:r>
            <a:endParaRPr sz="2400">
              <a:latin typeface="Arial"/>
              <a:cs typeface="Arial"/>
            </a:endParaRPr>
          </a:p>
          <a:p>
            <a:pPr marL="184785" marR="82550" indent="-172720">
              <a:lnSpc>
                <a:spcPts val="2590"/>
              </a:lnSpc>
              <a:spcBef>
                <a:spcPts val="1040"/>
              </a:spcBef>
              <a:buChar char="•"/>
              <a:tabLst>
                <a:tab pos="185420" algn="l"/>
              </a:tabLst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Customers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face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long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waiting</a:t>
            </a:r>
            <a:r>
              <a:rPr sz="24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Hours</a:t>
            </a:r>
            <a:endParaRPr sz="2400">
              <a:latin typeface="Calibri"/>
              <a:cs typeface="Calibri"/>
            </a:endParaRPr>
          </a:p>
          <a:p>
            <a:pPr marL="184785" marR="351155" indent="-172720" algn="just">
              <a:lnSpc>
                <a:spcPct val="90000"/>
              </a:lnSpc>
              <a:spcBef>
                <a:spcPts val="395"/>
              </a:spcBef>
              <a:buChar char="•"/>
              <a:tabLst>
                <a:tab pos="18542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Sometimes </a:t>
            </a:r>
            <a:r>
              <a:rPr sz="2400" spc="-5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getting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desired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slot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too</a:t>
            </a:r>
            <a:endParaRPr sz="2400">
              <a:latin typeface="Calibri"/>
              <a:cs typeface="Calibri"/>
            </a:endParaRPr>
          </a:p>
          <a:p>
            <a:pPr marL="184785" marR="5080" indent="-172720">
              <a:lnSpc>
                <a:spcPct val="90000"/>
              </a:lnSpc>
              <a:spcBef>
                <a:spcPts val="434"/>
              </a:spcBef>
              <a:buChar char="•"/>
              <a:tabLst>
                <a:tab pos="18542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creates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lot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frustration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eni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nce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97908" y="4216908"/>
            <a:ext cx="441959" cy="550545"/>
          </a:xfrm>
          <a:custGeom>
            <a:avLst/>
            <a:gdLst/>
            <a:ahLst/>
            <a:cxnLst/>
            <a:rect l="l" t="t" r="r" b="b"/>
            <a:pathLst>
              <a:path w="441960" h="550545">
                <a:moveTo>
                  <a:pt x="220979" y="0"/>
                </a:moveTo>
                <a:lnTo>
                  <a:pt x="220979" y="109981"/>
                </a:lnTo>
                <a:lnTo>
                  <a:pt x="0" y="109981"/>
                </a:lnTo>
                <a:lnTo>
                  <a:pt x="0" y="440181"/>
                </a:lnTo>
                <a:lnTo>
                  <a:pt x="220979" y="440181"/>
                </a:lnTo>
                <a:lnTo>
                  <a:pt x="220979" y="550163"/>
                </a:lnTo>
                <a:lnTo>
                  <a:pt x="441959" y="275081"/>
                </a:lnTo>
                <a:lnTo>
                  <a:pt x="220979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5759958" y="3345941"/>
            <a:ext cx="2753360" cy="6203315"/>
            <a:chOff x="5759958" y="3345941"/>
            <a:chExt cx="2753360" cy="6203315"/>
          </a:xfrm>
        </p:grpSpPr>
        <p:sp>
          <p:nvSpPr>
            <p:cNvPr id="13" name="object 13"/>
            <p:cNvSpPr/>
            <p:nvPr/>
          </p:nvSpPr>
          <p:spPr>
            <a:xfrm>
              <a:off x="5759958" y="3345941"/>
              <a:ext cx="2293620" cy="2292350"/>
            </a:xfrm>
            <a:custGeom>
              <a:avLst/>
              <a:gdLst/>
              <a:ahLst/>
              <a:cxnLst/>
              <a:rect l="l" t="t" r="r" b="b"/>
              <a:pathLst>
                <a:path w="2293620" h="2292350">
                  <a:moveTo>
                    <a:pt x="2064385" y="0"/>
                  </a:moveTo>
                  <a:lnTo>
                    <a:pt x="229234" y="0"/>
                  </a:lnTo>
                  <a:lnTo>
                    <a:pt x="183031" y="4656"/>
                  </a:lnTo>
                  <a:lnTo>
                    <a:pt x="139999" y="18012"/>
                  </a:lnTo>
                  <a:lnTo>
                    <a:pt x="101060" y="39145"/>
                  </a:lnTo>
                  <a:lnTo>
                    <a:pt x="67135" y="67135"/>
                  </a:lnTo>
                  <a:lnTo>
                    <a:pt x="39145" y="101060"/>
                  </a:lnTo>
                  <a:lnTo>
                    <a:pt x="18012" y="139999"/>
                  </a:lnTo>
                  <a:lnTo>
                    <a:pt x="4656" y="183031"/>
                  </a:lnTo>
                  <a:lnTo>
                    <a:pt x="0" y="229234"/>
                  </a:lnTo>
                  <a:lnTo>
                    <a:pt x="0" y="2062860"/>
                  </a:lnTo>
                  <a:lnTo>
                    <a:pt x="4656" y="2109064"/>
                  </a:lnTo>
                  <a:lnTo>
                    <a:pt x="18012" y="2152096"/>
                  </a:lnTo>
                  <a:lnTo>
                    <a:pt x="39145" y="2191035"/>
                  </a:lnTo>
                  <a:lnTo>
                    <a:pt x="67135" y="2224960"/>
                  </a:lnTo>
                  <a:lnTo>
                    <a:pt x="101060" y="2252950"/>
                  </a:lnTo>
                  <a:lnTo>
                    <a:pt x="139999" y="2274083"/>
                  </a:lnTo>
                  <a:lnTo>
                    <a:pt x="183031" y="2287439"/>
                  </a:lnTo>
                  <a:lnTo>
                    <a:pt x="229234" y="2292095"/>
                  </a:lnTo>
                  <a:lnTo>
                    <a:pt x="2064385" y="2292095"/>
                  </a:lnTo>
                  <a:lnTo>
                    <a:pt x="2110588" y="2287439"/>
                  </a:lnTo>
                  <a:lnTo>
                    <a:pt x="2153620" y="2274083"/>
                  </a:lnTo>
                  <a:lnTo>
                    <a:pt x="2192559" y="2252950"/>
                  </a:lnTo>
                  <a:lnTo>
                    <a:pt x="2226484" y="2224960"/>
                  </a:lnTo>
                  <a:lnTo>
                    <a:pt x="2254474" y="2191035"/>
                  </a:lnTo>
                  <a:lnTo>
                    <a:pt x="2275607" y="2152096"/>
                  </a:lnTo>
                  <a:lnTo>
                    <a:pt x="2288963" y="2109064"/>
                  </a:lnTo>
                  <a:lnTo>
                    <a:pt x="2293619" y="2062860"/>
                  </a:lnTo>
                  <a:lnTo>
                    <a:pt x="2293619" y="229234"/>
                  </a:lnTo>
                  <a:lnTo>
                    <a:pt x="2288963" y="183031"/>
                  </a:lnTo>
                  <a:lnTo>
                    <a:pt x="2275607" y="139999"/>
                  </a:lnTo>
                  <a:lnTo>
                    <a:pt x="2254474" y="101060"/>
                  </a:lnTo>
                  <a:lnTo>
                    <a:pt x="2226484" y="67135"/>
                  </a:lnTo>
                  <a:lnTo>
                    <a:pt x="2192559" y="39145"/>
                  </a:lnTo>
                  <a:lnTo>
                    <a:pt x="2153620" y="18012"/>
                  </a:lnTo>
                  <a:lnTo>
                    <a:pt x="2110588" y="4656"/>
                  </a:lnTo>
                  <a:lnTo>
                    <a:pt x="2064385" y="0"/>
                  </a:lnTo>
                  <a:close/>
                </a:path>
              </a:pathLst>
            </a:custGeom>
            <a:solidFill>
              <a:srgbClr val="CCE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33338" y="4722113"/>
              <a:ext cx="2367280" cy="4814570"/>
            </a:xfrm>
            <a:custGeom>
              <a:avLst/>
              <a:gdLst/>
              <a:ahLst/>
              <a:cxnLst/>
              <a:rect l="l" t="t" r="r" b="b"/>
              <a:pathLst>
                <a:path w="2367279" h="4814570">
                  <a:moveTo>
                    <a:pt x="2130043" y="0"/>
                  </a:moveTo>
                  <a:lnTo>
                    <a:pt x="236727" y="0"/>
                  </a:lnTo>
                  <a:lnTo>
                    <a:pt x="207019" y="3750"/>
                  </a:lnTo>
                  <a:lnTo>
                    <a:pt x="151139" y="32403"/>
                  </a:lnTo>
                  <a:lnTo>
                    <a:pt x="101450" y="86251"/>
                  </a:lnTo>
                  <a:lnTo>
                    <a:pt x="79479" y="121496"/>
                  </a:lnTo>
                  <a:lnTo>
                    <a:pt x="59721" y="161687"/>
                  </a:lnTo>
                  <a:lnTo>
                    <a:pt x="42394" y="206374"/>
                  </a:lnTo>
                  <a:lnTo>
                    <a:pt x="27722" y="255105"/>
                  </a:lnTo>
                  <a:lnTo>
                    <a:pt x="15926" y="307430"/>
                  </a:lnTo>
                  <a:lnTo>
                    <a:pt x="7225" y="362897"/>
                  </a:lnTo>
                  <a:lnTo>
                    <a:pt x="1843" y="421056"/>
                  </a:lnTo>
                  <a:lnTo>
                    <a:pt x="0" y="481457"/>
                  </a:lnTo>
                  <a:lnTo>
                    <a:pt x="0" y="4332884"/>
                  </a:lnTo>
                  <a:lnTo>
                    <a:pt x="1843" y="4393274"/>
                  </a:lnTo>
                  <a:lnTo>
                    <a:pt x="7225" y="4451425"/>
                  </a:lnTo>
                  <a:lnTo>
                    <a:pt x="15926" y="4506886"/>
                  </a:lnTo>
                  <a:lnTo>
                    <a:pt x="27722" y="4559207"/>
                  </a:lnTo>
                  <a:lnTo>
                    <a:pt x="42394" y="4607936"/>
                  </a:lnTo>
                  <a:lnTo>
                    <a:pt x="59721" y="4652622"/>
                  </a:lnTo>
                  <a:lnTo>
                    <a:pt x="79479" y="4692813"/>
                  </a:lnTo>
                  <a:lnTo>
                    <a:pt x="101450" y="4728059"/>
                  </a:lnTo>
                  <a:lnTo>
                    <a:pt x="125410" y="4757908"/>
                  </a:lnTo>
                  <a:lnTo>
                    <a:pt x="178416" y="4799612"/>
                  </a:lnTo>
                  <a:lnTo>
                    <a:pt x="236727" y="4814316"/>
                  </a:lnTo>
                  <a:lnTo>
                    <a:pt x="2130043" y="4814316"/>
                  </a:lnTo>
                  <a:lnTo>
                    <a:pt x="2188355" y="4799612"/>
                  </a:lnTo>
                  <a:lnTo>
                    <a:pt x="2241361" y="4757908"/>
                  </a:lnTo>
                  <a:lnTo>
                    <a:pt x="2265321" y="4728059"/>
                  </a:lnTo>
                  <a:lnTo>
                    <a:pt x="2287292" y="4692813"/>
                  </a:lnTo>
                  <a:lnTo>
                    <a:pt x="2307050" y="4652622"/>
                  </a:lnTo>
                  <a:lnTo>
                    <a:pt x="2324377" y="4607936"/>
                  </a:lnTo>
                  <a:lnTo>
                    <a:pt x="2339049" y="4559207"/>
                  </a:lnTo>
                  <a:lnTo>
                    <a:pt x="2350845" y="4506886"/>
                  </a:lnTo>
                  <a:lnTo>
                    <a:pt x="2359546" y="4451425"/>
                  </a:lnTo>
                  <a:lnTo>
                    <a:pt x="2364928" y="4393274"/>
                  </a:lnTo>
                  <a:lnTo>
                    <a:pt x="2366771" y="4332884"/>
                  </a:lnTo>
                  <a:lnTo>
                    <a:pt x="2366771" y="481457"/>
                  </a:lnTo>
                  <a:lnTo>
                    <a:pt x="2364928" y="421056"/>
                  </a:lnTo>
                  <a:lnTo>
                    <a:pt x="2359546" y="362897"/>
                  </a:lnTo>
                  <a:lnTo>
                    <a:pt x="2350845" y="307430"/>
                  </a:lnTo>
                  <a:lnTo>
                    <a:pt x="2339049" y="255105"/>
                  </a:lnTo>
                  <a:lnTo>
                    <a:pt x="2324377" y="206374"/>
                  </a:lnTo>
                  <a:lnTo>
                    <a:pt x="2307050" y="161687"/>
                  </a:lnTo>
                  <a:lnTo>
                    <a:pt x="2287292" y="121496"/>
                  </a:lnTo>
                  <a:lnTo>
                    <a:pt x="2265321" y="86251"/>
                  </a:lnTo>
                  <a:lnTo>
                    <a:pt x="2241361" y="56403"/>
                  </a:lnTo>
                  <a:lnTo>
                    <a:pt x="2188355" y="14701"/>
                  </a:lnTo>
                  <a:lnTo>
                    <a:pt x="2130043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33338" y="4722113"/>
              <a:ext cx="2367280" cy="4814570"/>
            </a:xfrm>
            <a:custGeom>
              <a:avLst/>
              <a:gdLst/>
              <a:ahLst/>
              <a:cxnLst/>
              <a:rect l="l" t="t" r="r" b="b"/>
              <a:pathLst>
                <a:path w="2367279" h="4814570">
                  <a:moveTo>
                    <a:pt x="0" y="481457"/>
                  </a:moveTo>
                  <a:lnTo>
                    <a:pt x="1843" y="421056"/>
                  </a:lnTo>
                  <a:lnTo>
                    <a:pt x="7225" y="362897"/>
                  </a:lnTo>
                  <a:lnTo>
                    <a:pt x="15926" y="307430"/>
                  </a:lnTo>
                  <a:lnTo>
                    <a:pt x="27722" y="255105"/>
                  </a:lnTo>
                  <a:lnTo>
                    <a:pt x="42394" y="206374"/>
                  </a:lnTo>
                  <a:lnTo>
                    <a:pt x="59721" y="161687"/>
                  </a:lnTo>
                  <a:lnTo>
                    <a:pt x="79479" y="121496"/>
                  </a:lnTo>
                  <a:lnTo>
                    <a:pt x="101450" y="86251"/>
                  </a:lnTo>
                  <a:lnTo>
                    <a:pt x="125410" y="56403"/>
                  </a:lnTo>
                  <a:lnTo>
                    <a:pt x="178416" y="14701"/>
                  </a:lnTo>
                  <a:lnTo>
                    <a:pt x="236727" y="0"/>
                  </a:lnTo>
                  <a:lnTo>
                    <a:pt x="2130043" y="0"/>
                  </a:lnTo>
                  <a:lnTo>
                    <a:pt x="2188355" y="14701"/>
                  </a:lnTo>
                  <a:lnTo>
                    <a:pt x="2241361" y="56403"/>
                  </a:lnTo>
                  <a:lnTo>
                    <a:pt x="2265321" y="86251"/>
                  </a:lnTo>
                  <a:lnTo>
                    <a:pt x="2287292" y="121496"/>
                  </a:lnTo>
                  <a:lnTo>
                    <a:pt x="2307050" y="161687"/>
                  </a:lnTo>
                  <a:lnTo>
                    <a:pt x="2324377" y="206374"/>
                  </a:lnTo>
                  <a:lnTo>
                    <a:pt x="2339049" y="255105"/>
                  </a:lnTo>
                  <a:lnTo>
                    <a:pt x="2350845" y="307430"/>
                  </a:lnTo>
                  <a:lnTo>
                    <a:pt x="2359546" y="362897"/>
                  </a:lnTo>
                  <a:lnTo>
                    <a:pt x="2364928" y="421056"/>
                  </a:lnTo>
                  <a:lnTo>
                    <a:pt x="2366771" y="481457"/>
                  </a:lnTo>
                  <a:lnTo>
                    <a:pt x="2366771" y="4332884"/>
                  </a:lnTo>
                  <a:lnTo>
                    <a:pt x="2364928" y="4393274"/>
                  </a:lnTo>
                  <a:lnTo>
                    <a:pt x="2359546" y="4451425"/>
                  </a:lnTo>
                  <a:lnTo>
                    <a:pt x="2350845" y="4506886"/>
                  </a:lnTo>
                  <a:lnTo>
                    <a:pt x="2339049" y="4559207"/>
                  </a:lnTo>
                  <a:lnTo>
                    <a:pt x="2324377" y="4607936"/>
                  </a:lnTo>
                  <a:lnTo>
                    <a:pt x="2307050" y="4652622"/>
                  </a:lnTo>
                  <a:lnTo>
                    <a:pt x="2287292" y="4692813"/>
                  </a:lnTo>
                  <a:lnTo>
                    <a:pt x="2265321" y="4728059"/>
                  </a:lnTo>
                  <a:lnTo>
                    <a:pt x="2241361" y="4757908"/>
                  </a:lnTo>
                  <a:lnTo>
                    <a:pt x="2188355" y="4799612"/>
                  </a:lnTo>
                  <a:lnTo>
                    <a:pt x="2130043" y="4814316"/>
                  </a:lnTo>
                  <a:lnTo>
                    <a:pt x="236727" y="4814316"/>
                  </a:lnTo>
                  <a:lnTo>
                    <a:pt x="178416" y="4799612"/>
                  </a:lnTo>
                  <a:lnTo>
                    <a:pt x="125410" y="4757908"/>
                  </a:lnTo>
                  <a:lnTo>
                    <a:pt x="101450" y="4728059"/>
                  </a:lnTo>
                  <a:lnTo>
                    <a:pt x="79479" y="4692813"/>
                  </a:lnTo>
                  <a:lnTo>
                    <a:pt x="59721" y="4652622"/>
                  </a:lnTo>
                  <a:lnTo>
                    <a:pt x="42394" y="4607936"/>
                  </a:lnTo>
                  <a:lnTo>
                    <a:pt x="27722" y="4559207"/>
                  </a:lnTo>
                  <a:lnTo>
                    <a:pt x="15926" y="4506886"/>
                  </a:lnTo>
                  <a:lnTo>
                    <a:pt x="7225" y="4451425"/>
                  </a:lnTo>
                  <a:lnTo>
                    <a:pt x="1843" y="4393274"/>
                  </a:lnTo>
                  <a:lnTo>
                    <a:pt x="0" y="4332884"/>
                  </a:lnTo>
                  <a:lnTo>
                    <a:pt x="0" y="48145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279260" y="4808346"/>
            <a:ext cx="1889760" cy="45281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Appointm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nt  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Scheduling 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20" dirty="0">
                <a:solidFill>
                  <a:srgbClr val="FFFFFF"/>
                </a:solidFill>
                <a:latin typeface="Arial"/>
                <a:cs typeface="Arial"/>
              </a:rPr>
              <a:t>Issues</a:t>
            </a:r>
            <a:endParaRPr sz="2400" dirty="0">
              <a:latin typeface="Arial"/>
              <a:cs typeface="Arial"/>
            </a:endParaRPr>
          </a:p>
          <a:p>
            <a:pPr marL="184785" marR="85725" indent="-172720">
              <a:lnSpc>
                <a:spcPts val="2590"/>
              </a:lnSpc>
              <a:spcBef>
                <a:spcPts val="1040"/>
              </a:spcBef>
              <a:buChar char="•"/>
              <a:tabLst>
                <a:tab pos="185420" algn="l"/>
              </a:tabLst>
            </a:pP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Mistakes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appoi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tme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scheduling,</a:t>
            </a:r>
            <a:endParaRPr sz="2400" dirty="0">
              <a:latin typeface="Calibri"/>
              <a:cs typeface="Calibri"/>
            </a:endParaRPr>
          </a:p>
          <a:p>
            <a:pPr marL="184785" marR="86360" indent="-172720">
              <a:lnSpc>
                <a:spcPct val="90000"/>
              </a:lnSpc>
              <a:spcBef>
                <a:spcPts val="400"/>
              </a:spcBef>
              <a:buChar char="•"/>
              <a:tabLst>
                <a:tab pos="18542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Double-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bookings, or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ancell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tions 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salon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can disrupt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customers'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plans.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702040" y="4216908"/>
            <a:ext cx="441959" cy="550545"/>
          </a:xfrm>
          <a:custGeom>
            <a:avLst/>
            <a:gdLst/>
            <a:ahLst/>
            <a:cxnLst/>
            <a:rect l="l" t="t" r="r" b="b"/>
            <a:pathLst>
              <a:path w="441959" h="550545">
                <a:moveTo>
                  <a:pt x="220979" y="0"/>
                </a:moveTo>
                <a:lnTo>
                  <a:pt x="220979" y="109981"/>
                </a:lnTo>
                <a:lnTo>
                  <a:pt x="0" y="109981"/>
                </a:lnTo>
                <a:lnTo>
                  <a:pt x="0" y="440181"/>
                </a:lnTo>
                <a:lnTo>
                  <a:pt x="220979" y="440181"/>
                </a:lnTo>
                <a:lnTo>
                  <a:pt x="220979" y="550163"/>
                </a:lnTo>
                <a:lnTo>
                  <a:pt x="441959" y="275081"/>
                </a:lnTo>
                <a:lnTo>
                  <a:pt x="22097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9649206" y="3345941"/>
            <a:ext cx="2605405" cy="6313170"/>
            <a:chOff x="9649206" y="3345941"/>
            <a:chExt cx="2605405" cy="6313170"/>
          </a:xfrm>
        </p:grpSpPr>
        <p:sp>
          <p:nvSpPr>
            <p:cNvPr id="19" name="object 19"/>
            <p:cNvSpPr/>
            <p:nvPr/>
          </p:nvSpPr>
          <p:spPr>
            <a:xfrm>
              <a:off x="9649206" y="3345941"/>
              <a:ext cx="2292350" cy="2292350"/>
            </a:xfrm>
            <a:custGeom>
              <a:avLst/>
              <a:gdLst/>
              <a:ahLst/>
              <a:cxnLst/>
              <a:rect l="l" t="t" r="r" b="b"/>
              <a:pathLst>
                <a:path w="2292350" h="2292350">
                  <a:moveTo>
                    <a:pt x="2062861" y="0"/>
                  </a:moveTo>
                  <a:lnTo>
                    <a:pt x="229235" y="0"/>
                  </a:lnTo>
                  <a:lnTo>
                    <a:pt x="183031" y="4656"/>
                  </a:lnTo>
                  <a:lnTo>
                    <a:pt x="139999" y="18012"/>
                  </a:lnTo>
                  <a:lnTo>
                    <a:pt x="101060" y="39145"/>
                  </a:lnTo>
                  <a:lnTo>
                    <a:pt x="67135" y="67135"/>
                  </a:lnTo>
                  <a:lnTo>
                    <a:pt x="39145" y="101060"/>
                  </a:lnTo>
                  <a:lnTo>
                    <a:pt x="18012" y="139999"/>
                  </a:lnTo>
                  <a:lnTo>
                    <a:pt x="4656" y="183031"/>
                  </a:lnTo>
                  <a:lnTo>
                    <a:pt x="0" y="229234"/>
                  </a:lnTo>
                  <a:lnTo>
                    <a:pt x="0" y="2062860"/>
                  </a:lnTo>
                  <a:lnTo>
                    <a:pt x="4656" y="2109064"/>
                  </a:lnTo>
                  <a:lnTo>
                    <a:pt x="18012" y="2152096"/>
                  </a:lnTo>
                  <a:lnTo>
                    <a:pt x="39145" y="2191035"/>
                  </a:lnTo>
                  <a:lnTo>
                    <a:pt x="67135" y="2224960"/>
                  </a:lnTo>
                  <a:lnTo>
                    <a:pt x="101060" y="2252950"/>
                  </a:lnTo>
                  <a:lnTo>
                    <a:pt x="139999" y="2274083"/>
                  </a:lnTo>
                  <a:lnTo>
                    <a:pt x="183031" y="2287439"/>
                  </a:lnTo>
                  <a:lnTo>
                    <a:pt x="229235" y="2292095"/>
                  </a:lnTo>
                  <a:lnTo>
                    <a:pt x="2062861" y="2292095"/>
                  </a:lnTo>
                  <a:lnTo>
                    <a:pt x="2109064" y="2287439"/>
                  </a:lnTo>
                  <a:lnTo>
                    <a:pt x="2152096" y="2274083"/>
                  </a:lnTo>
                  <a:lnTo>
                    <a:pt x="2191035" y="2252950"/>
                  </a:lnTo>
                  <a:lnTo>
                    <a:pt x="2224960" y="2224960"/>
                  </a:lnTo>
                  <a:lnTo>
                    <a:pt x="2252950" y="2191035"/>
                  </a:lnTo>
                  <a:lnTo>
                    <a:pt x="2274083" y="2152096"/>
                  </a:lnTo>
                  <a:lnTo>
                    <a:pt x="2287439" y="2109064"/>
                  </a:lnTo>
                  <a:lnTo>
                    <a:pt x="2292096" y="2062860"/>
                  </a:lnTo>
                  <a:lnTo>
                    <a:pt x="2292096" y="229234"/>
                  </a:lnTo>
                  <a:lnTo>
                    <a:pt x="2287439" y="183031"/>
                  </a:lnTo>
                  <a:lnTo>
                    <a:pt x="2274083" y="139999"/>
                  </a:lnTo>
                  <a:lnTo>
                    <a:pt x="2252950" y="101060"/>
                  </a:lnTo>
                  <a:lnTo>
                    <a:pt x="2224960" y="67135"/>
                  </a:lnTo>
                  <a:lnTo>
                    <a:pt x="2191035" y="39145"/>
                  </a:lnTo>
                  <a:lnTo>
                    <a:pt x="2152096" y="18012"/>
                  </a:lnTo>
                  <a:lnTo>
                    <a:pt x="2109064" y="4656"/>
                  </a:lnTo>
                  <a:lnTo>
                    <a:pt x="2062861" y="0"/>
                  </a:lnTo>
                  <a:close/>
                </a:path>
              </a:pathLst>
            </a:custGeom>
            <a:solidFill>
              <a:srgbClr val="D9E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47910" y="4830317"/>
              <a:ext cx="2293620" cy="4815840"/>
            </a:xfrm>
            <a:custGeom>
              <a:avLst/>
              <a:gdLst/>
              <a:ahLst/>
              <a:cxnLst/>
              <a:rect l="l" t="t" r="r" b="b"/>
              <a:pathLst>
                <a:path w="2293620" h="4815840">
                  <a:moveTo>
                    <a:pt x="2064258" y="0"/>
                  </a:moveTo>
                  <a:lnTo>
                    <a:pt x="229362" y="0"/>
                  </a:lnTo>
                  <a:lnTo>
                    <a:pt x="198250" y="4396"/>
                  </a:lnTo>
                  <a:lnTo>
                    <a:pt x="140106" y="37849"/>
                  </a:lnTo>
                  <a:lnTo>
                    <a:pt x="113622" y="65757"/>
                  </a:lnTo>
                  <a:lnTo>
                    <a:pt x="89228" y="100354"/>
                  </a:lnTo>
                  <a:lnTo>
                    <a:pt x="67198" y="141065"/>
                  </a:lnTo>
                  <a:lnTo>
                    <a:pt x="47806" y="187316"/>
                  </a:lnTo>
                  <a:lnTo>
                    <a:pt x="31326" y="238534"/>
                  </a:lnTo>
                  <a:lnTo>
                    <a:pt x="18032" y="294143"/>
                  </a:lnTo>
                  <a:lnTo>
                    <a:pt x="8196" y="353571"/>
                  </a:lnTo>
                  <a:lnTo>
                    <a:pt x="2094" y="416242"/>
                  </a:lnTo>
                  <a:lnTo>
                    <a:pt x="0" y="481584"/>
                  </a:lnTo>
                  <a:lnTo>
                    <a:pt x="0" y="4334256"/>
                  </a:lnTo>
                  <a:lnTo>
                    <a:pt x="2094" y="4399602"/>
                  </a:lnTo>
                  <a:lnTo>
                    <a:pt x="8196" y="4462277"/>
                  </a:lnTo>
                  <a:lnTo>
                    <a:pt x="18032" y="4521706"/>
                  </a:lnTo>
                  <a:lnTo>
                    <a:pt x="31326" y="4577317"/>
                  </a:lnTo>
                  <a:lnTo>
                    <a:pt x="47806" y="4628534"/>
                  </a:lnTo>
                  <a:lnTo>
                    <a:pt x="67198" y="4674784"/>
                  </a:lnTo>
                  <a:lnTo>
                    <a:pt x="89228" y="4715493"/>
                  </a:lnTo>
                  <a:lnTo>
                    <a:pt x="113622" y="4750087"/>
                  </a:lnTo>
                  <a:lnTo>
                    <a:pt x="140106" y="4777993"/>
                  </a:lnTo>
                  <a:lnTo>
                    <a:pt x="198250" y="4811443"/>
                  </a:lnTo>
                  <a:lnTo>
                    <a:pt x="229362" y="4815840"/>
                  </a:lnTo>
                  <a:lnTo>
                    <a:pt x="2064258" y="4815840"/>
                  </a:lnTo>
                  <a:lnTo>
                    <a:pt x="2125212" y="4798636"/>
                  </a:lnTo>
                  <a:lnTo>
                    <a:pt x="2179997" y="4750087"/>
                  </a:lnTo>
                  <a:lnTo>
                    <a:pt x="2204391" y="4715493"/>
                  </a:lnTo>
                  <a:lnTo>
                    <a:pt x="2226421" y="4674784"/>
                  </a:lnTo>
                  <a:lnTo>
                    <a:pt x="2245813" y="4628534"/>
                  </a:lnTo>
                  <a:lnTo>
                    <a:pt x="2262293" y="4577317"/>
                  </a:lnTo>
                  <a:lnTo>
                    <a:pt x="2275587" y="4521706"/>
                  </a:lnTo>
                  <a:lnTo>
                    <a:pt x="2285423" y="4462277"/>
                  </a:lnTo>
                  <a:lnTo>
                    <a:pt x="2291525" y="4399602"/>
                  </a:lnTo>
                  <a:lnTo>
                    <a:pt x="2293620" y="4334256"/>
                  </a:lnTo>
                  <a:lnTo>
                    <a:pt x="2293620" y="481584"/>
                  </a:lnTo>
                  <a:lnTo>
                    <a:pt x="2291525" y="416242"/>
                  </a:lnTo>
                  <a:lnTo>
                    <a:pt x="2285423" y="353571"/>
                  </a:lnTo>
                  <a:lnTo>
                    <a:pt x="2275587" y="294143"/>
                  </a:lnTo>
                  <a:lnTo>
                    <a:pt x="2262293" y="238534"/>
                  </a:lnTo>
                  <a:lnTo>
                    <a:pt x="2245813" y="187316"/>
                  </a:lnTo>
                  <a:lnTo>
                    <a:pt x="2226421" y="141065"/>
                  </a:lnTo>
                  <a:lnTo>
                    <a:pt x="2204391" y="100354"/>
                  </a:lnTo>
                  <a:lnTo>
                    <a:pt x="2179997" y="65757"/>
                  </a:lnTo>
                  <a:lnTo>
                    <a:pt x="2153513" y="37849"/>
                  </a:lnTo>
                  <a:lnTo>
                    <a:pt x="2095369" y="4396"/>
                  </a:lnTo>
                  <a:lnTo>
                    <a:pt x="2064258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47910" y="4830317"/>
              <a:ext cx="2293620" cy="4815840"/>
            </a:xfrm>
            <a:custGeom>
              <a:avLst/>
              <a:gdLst/>
              <a:ahLst/>
              <a:cxnLst/>
              <a:rect l="l" t="t" r="r" b="b"/>
              <a:pathLst>
                <a:path w="2293620" h="4815840">
                  <a:moveTo>
                    <a:pt x="0" y="481584"/>
                  </a:moveTo>
                  <a:lnTo>
                    <a:pt x="2094" y="416242"/>
                  </a:lnTo>
                  <a:lnTo>
                    <a:pt x="8196" y="353571"/>
                  </a:lnTo>
                  <a:lnTo>
                    <a:pt x="18032" y="294143"/>
                  </a:lnTo>
                  <a:lnTo>
                    <a:pt x="31326" y="238534"/>
                  </a:lnTo>
                  <a:lnTo>
                    <a:pt x="47806" y="187316"/>
                  </a:lnTo>
                  <a:lnTo>
                    <a:pt x="67198" y="141065"/>
                  </a:lnTo>
                  <a:lnTo>
                    <a:pt x="89228" y="100354"/>
                  </a:lnTo>
                  <a:lnTo>
                    <a:pt x="113622" y="65757"/>
                  </a:lnTo>
                  <a:lnTo>
                    <a:pt x="140106" y="37849"/>
                  </a:lnTo>
                  <a:lnTo>
                    <a:pt x="198250" y="4396"/>
                  </a:lnTo>
                  <a:lnTo>
                    <a:pt x="229362" y="0"/>
                  </a:lnTo>
                  <a:lnTo>
                    <a:pt x="2064258" y="0"/>
                  </a:lnTo>
                  <a:lnTo>
                    <a:pt x="2125212" y="17204"/>
                  </a:lnTo>
                  <a:lnTo>
                    <a:pt x="2179997" y="65757"/>
                  </a:lnTo>
                  <a:lnTo>
                    <a:pt x="2204391" y="100354"/>
                  </a:lnTo>
                  <a:lnTo>
                    <a:pt x="2226421" y="141065"/>
                  </a:lnTo>
                  <a:lnTo>
                    <a:pt x="2245813" y="187316"/>
                  </a:lnTo>
                  <a:lnTo>
                    <a:pt x="2262293" y="238534"/>
                  </a:lnTo>
                  <a:lnTo>
                    <a:pt x="2275587" y="294143"/>
                  </a:lnTo>
                  <a:lnTo>
                    <a:pt x="2285423" y="353571"/>
                  </a:lnTo>
                  <a:lnTo>
                    <a:pt x="2291525" y="416242"/>
                  </a:lnTo>
                  <a:lnTo>
                    <a:pt x="2293620" y="481584"/>
                  </a:lnTo>
                  <a:lnTo>
                    <a:pt x="2293620" y="4334256"/>
                  </a:lnTo>
                  <a:lnTo>
                    <a:pt x="2291525" y="4399602"/>
                  </a:lnTo>
                  <a:lnTo>
                    <a:pt x="2285423" y="4462277"/>
                  </a:lnTo>
                  <a:lnTo>
                    <a:pt x="2275587" y="4521706"/>
                  </a:lnTo>
                  <a:lnTo>
                    <a:pt x="2262293" y="4577317"/>
                  </a:lnTo>
                  <a:lnTo>
                    <a:pt x="2245813" y="4628534"/>
                  </a:lnTo>
                  <a:lnTo>
                    <a:pt x="2226421" y="4674784"/>
                  </a:lnTo>
                  <a:lnTo>
                    <a:pt x="2204391" y="4715493"/>
                  </a:lnTo>
                  <a:lnTo>
                    <a:pt x="2179997" y="4750087"/>
                  </a:lnTo>
                  <a:lnTo>
                    <a:pt x="2153513" y="4777993"/>
                  </a:lnTo>
                  <a:lnTo>
                    <a:pt x="2095369" y="4811443"/>
                  </a:lnTo>
                  <a:lnTo>
                    <a:pt x="2064258" y="4815840"/>
                  </a:lnTo>
                  <a:lnTo>
                    <a:pt x="229362" y="4815840"/>
                  </a:lnTo>
                  <a:lnTo>
                    <a:pt x="168407" y="4798636"/>
                  </a:lnTo>
                  <a:lnTo>
                    <a:pt x="113622" y="4750087"/>
                  </a:lnTo>
                  <a:lnTo>
                    <a:pt x="89228" y="4715493"/>
                  </a:lnTo>
                  <a:lnTo>
                    <a:pt x="67198" y="4674784"/>
                  </a:lnTo>
                  <a:lnTo>
                    <a:pt x="47806" y="4628534"/>
                  </a:lnTo>
                  <a:lnTo>
                    <a:pt x="31326" y="4577317"/>
                  </a:lnTo>
                  <a:lnTo>
                    <a:pt x="18032" y="4521706"/>
                  </a:lnTo>
                  <a:lnTo>
                    <a:pt x="8196" y="4462277"/>
                  </a:lnTo>
                  <a:lnTo>
                    <a:pt x="2094" y="4399602"/>
                  </a:lnTo>
                  <a:lnTo>
                    <a:pt x="0" y="4334256"/>
                  </a:lnTo>
                  <a:lnTo>
                    <a:pt x="0" y="48158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094721" y="4917440"/>
            <a:ext cx="1874520" cy="3796029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Hygiene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b="1" spc="-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Cleanliness</a:t>
            </a:r>
            <a:endParaRPr sz="2400">
              <a:latin typeface="Arial"/>
              <a:cs typeface="Arial"/>
            </a:endParaRPr>
          </a:p>
          <a:p>
            <a:pPr marL="184785" marR="158750" indent="-172720">
              <a:lnSpc>
                <a:spcPts val="2590"/>
              </a:lnSpc>
              <a:spcBef>
                <a:spcPts val="459"/>
              </a:spcBef>
              <a:buChar char="•"/>
              <a:tabLst>
                <a:tab pos="18542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Cleanliness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and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hygiene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issues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400" spc="-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salon</a:t>
            </a:r>
            <a:endParaRPr sz="2400">
              <a:latin typeface="Calibri"/>
              <a:cs typeface="Calibri"/>
            </a:endParaRPr>
          </a:p>
          <a:p>
            <a:pPr marL="184785" marR="19050" indent="-172720">
              <a:lnSpc>
                <a:spcPts val="2590"/>
              </a:lnSpc>
              <a:spcBef>
                <a:spcPts val="445"/>
              </a:spcBef>
              <a:buChar char="•"/>
              <a:tabLst>
                <a:tab pos="18542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Dirty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tools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unclean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ks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ta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tion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,  which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concerning.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446507" y="4216908"/>
            <a:ext cx="441959" cy="550545"/>
          </a:xfrm>
          <a:custGeom>
            <a:avLst/>
            <a:gdLst/>
            <a:ahLst/>
            <a:cxnLst/>
            <a:rect l="l" t="t" r="r" b="b"/>
            <a:pathLst>
              <a:path w="441959" h="550545">
                <a:moveTo>
                  <a:pt x="220980" y="0"/>
                </a:moveTo>
                <a:lnTo>
                  <a:pt x="220980" y="109981"/>
                </a:lnTo>
                <a:lnTo>
                  <a:pt x="0" y="109981"/>
                </a:lnTo>
                <a:lnTo>
                  <a:pt x="0" y="440181"/>
                </a:lnTo>
                <a:lnTo>
                  <a:pt x="220980" y="440181"/>
                </a:lnTo>
                <a:lnTo>
                  <a:pt x="220980" y="550163"/>
                </a:lnTo>
                <a:lnTo>
                  <a:pt x="441960" y="275081"/>
                </a:lnTo>
                <a:lnTo>
                  <a:pt x="220980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13234669" y="3333241"/>
            <a:ext cx="2691130" cy="6216015"/>
            <a:chOff x="13234669" y="3333241"/>
            <a:chExt cx="2691130" cy="6216015"/>
          </a:xfrm>
        </p:grpSpPr>
        <p:sp>
          <p:nvSpPr>
            <p:cNvPr id="25" name="object 25"/>
            <p:cNvSpPr/>
            <p:nvPr/>
          </p:nvSpPr>
          <p:spPr>
            <a:xfrm>
              <a:off x="13247369" y="3345941"/>
              <a:ext cx="2293620" cy="2292350"/>
            </a:xfrm>
            <a:custGeom>
              <a:avLst/>
              <a:gdLst/>
              <a:ahLst/>
              <a:cxnLst/>
              <a:rect l="l" t="t" r="r" b="b"/>
              <a:pathLst>
                <a:path w="2293619" h="2292350">
                  <a:moveTo>
                    <a:pt x="2064385" y="0"/>
                  </a:moveTo>
                  <a:lnTo>
                    <a:pt x="229235" y="0"/>
                  </a:lnTo>
                  <a:lnTo>
                    <a:pt x="183031" y="4656"/>
                  </a:lnTo>
                  <a:lnTo>
                    <a:pt x="139999" y="18012"/>
                  </a:lnTo>
                  <a:lnTo>
                    <a:pt x="101060" y="39145"/>
                  </a:lnTo>
                  <a:lnTo>
                    <a:pt x="67135" y="67135"/>
                  </a:lnTo>
                  <a:lnTo>
                    <a:pt x="39145" y="101060"/>
                  </a:lnTo>
                  <a:lnTo>
                    <a:pt x="18012" y="139999"/>
                  </a:lnTo>
                  <a:lnTo>
                    <a:pt x="4656" y="183031"/>
                  </a:lnTo>
                  <a:lnTo>
                    <a:pt x="0" y="229234"/>
                  </a:lnTo>
                  <a:lnTo>
                    <a:pt x="0" y="2062860"/>
                  </a:lnTo>
                  <a:lnTo>
                    <a:pt x="4656" y="2109064"/>
                  </a:lnTo>
                  <a:lnTo>
                    <a:pt x="18012" y="2152096"/>
                  </a:lnTo>
                  <a:lnTo>
                    <a:pt x="39145" y="2191035"/>
                  </a:lnTo>
                  <a:lnTo>
                    <a:pt x="67135" y="2224960"/>
                  </a:lnTo>
                  <a:lnTo>
                    <a:pt x="101060" y="2252950"/>
                  </a:lnTo>
                  <a:lnTo>
                    <a:pt x="139999" y="2274083"/>
                  </a:lnTo>
                  <a:lnTo>
                    <a:pt x="183031" y="2287439"/>
                  </a:lnTo>
                  <a:lnTo>
                    <a:pt x="229235" y="2292095"/>
                  </a:lnTo>
                  <a:lnTo>
                    <a:pt x="2064385" y="2292095"/>
                  </a:lnTo>
                  <a:lnTo>
                    <a:pt x="2110588" y="2287439"/>
                  </a:lnTo>
                  <a:lnTo>
                    <a:pt x="2153620" y="2274083"/>
                  </a:lnTo>
                  <a:lnTo>
                    <a:pt x="2192559" y="2252950"/>
                  </a:lnTo>
                  <a:lnTo>
                    <a:pt x="2226484" y="2224960"/>
                  </a:lnTo>
                  <a:lnTo>
                    <a:pt x="2254474" y="2191035"/>
                  </a:lnTo>
                  <a:lnTo>
                    <a:pt x="2275607" y="2152096"/>
                  </a:lnTo>
                  <a:lnTo>
                    <a:pt x="2288963" y="2109064"/>
                  </a:lnTo>
                  <a:lnTo>
                    <a:pt x="2293620" y="2062860"/>
                  </a:lnTo>
                  <a:lnTo>
                    <a:pt x="2293620" y="229234"/>
                  </a:lnTo>
                  <a:lnTo>
                    <a:pt x="2288963" y="183031"/>
                  </a:lnTo>
                  <a:lnTo>
                    <a:pt x="2275607" y="139999"/>
                  </a:lnTo>
                  <a:lnTo>
                    <a:pt x="2254474" y="101060"/>
                  </a:lnTo>
                  <a:lnTo>
                    <a:pt x="2226484" y="67135"/>
                  </a:lnTo>
                  <a:lnTo>
                    <a:pt x="2192559" y="39145"/>
                  </a:lnTo>
                  <a:lnTo>
                    <a:pt x="2153620" y="18012"/>
                  </a:lnTo>
                  <a:lnTo>
                    <a:pt x="2110588" y="4656"/>
                  </a:lnTo>
                  <a:lnTo>
                    <a:pt x="2064385" y="0"/>
                  </a:lnTo>
                  <a:close/>
                </a:path>
              </a:pathLst>
            </a:custGeom>
            <a:solidFill>
              <a:srgbClr val="EEED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247369" y="3345941"/>
              <a:ext cx="2293620" cy="2292350"/>
            </a:xfrm>
            <a:custGeom>
              <a:avLst/>
              <a:gdLst/>
              <a:ahLst/>
              <a:cxnLst/>
              <a:rect l="l" t="t" r="r" b="b"/>
              <a:pathLst>
                <a:path w="2293619" h="2292350">
                  <a:moveTo>
                    <a:pt x="0" y="229234"/>
                  </a:moveTo>
                  <a:lnTo>
                    <a:pt x="4656" y="183031"/>
                  </a:lnTo>
                  <a:lnTo>
                    <a:pt x="18012" y="139999"/>
                  </a:lnTo>
                  <a:lnTo>
                    <a:pt x="39145" y="101060"/>
                  </a:lnTo>
                  <a:lnTo>
                    <a:pt x="67135" y="67135"/>
                  </a:lnTo>
                  <a:lnTo>
                    <a:pt x="101060" y="39145"/>
                  </a:lnTo>
                  <a:lnTo>
                    <a:pt x="139999" y="18012"/>
                  </a:lnTo>
                  <a:lnTo>
                    <a:pt x="183031" y="4656"/>
                  </a:lnTo>
                  <a:lnTo>
                    <a:pt x="229235" y="0"/>
                  </a:lnTo>
                  <a:lnTo>
                    <a:pt x="2064385" y="0"/>
                  </a:lnTo>
                  <a:lnTo>
                    <a:pt x="2110588" y="4656"/>
                  </a:lnTo>
                  <a:lnTo>
                    <a:pt x="2153620" y="18012"/>
                  </a:lnTo>
                  <a:lnTo>
                    <a:pt x="2192559" y="39145"/>
                  </a:lnTo>
                  <a:lnTo>
                    <a:pt x="2226484" y="67135"/>
                  </a:lnTo>
                  <a:lnTo>
                    <a:pt x="2254474" y="101060"/>
                  </a:lnTo>
                  <a:lnTo>
                    <a:pt x="2275607" y="139999"/>
                  </a:lnTo>
                  <a:lnTo>
                    <a:pt x="2288963" y="183031"/>
                  </a:lnTo>
                  <a:lnTo>
                    <a:pt x="2293620" y="229234"/>
                  </a:lnTo>
                  <a:lnTo>
                    <a:pt x="2293620" y="2062860"/>
                  </a:lnTo>
                  <a:lnTo>
                    <a:pt x="2288963" y="2109064"/>
                  </a:lnTo>
                  <a:lnTo>
                    <a:pt x="2275607" y="2152096"/>
                  </a:lnTo>
                  <a:lnTo>
                    <a:pt x="2254474" y="2191035"/>
                  </a:lnTo>
                  <a:lnTo>
                    <a:pt x="2226484" y="2224960"/>
                  </a:lnTo>
                  <a:lnTo>
                    <a:pt x="2192559" y="2252950"/>
                  </a:lnTo>
                  <a:lnTo>
                    <a:pt x="2153620" y="2274083"/>
                  </a:lnTo>
                  <a:lnTo>
                    <a:pt x="2110588" y="2287439"/>
                  </a:lnTo>
                  <a:lnTo>
                    <a:pt x="2064385" y="2292095"/>
                  </a:lnTo>
                  <a:lnTo>
                    <a:pt x="229235" y="2292095"/>
                  </a:lnTo>
                  <a:lnTo>
                    <a:pt x="183031" y="2287439"/>
                  </a:lnTo>
                  <a:lnTo>
                    <a:pt x="139999" y="2274083"/>
                  </a:lnTo>
                  <a:lnTo>
                    <a:pt x="101060" y="2252950"/>
                  </a:lnTo>
                  <a:lnTo>
                    <a:pt x="67135" y="2224960"/>
                  </a:lnTo>
                  <a:lnTo>
                    <a:pt x="39145" y="2191035"/>
                  </a:lnTo>
                  <a:lnTo>
                    <a:pt x="18012" y="2152096"/>
                  </a:lnTo>
                  <a:lnTo>
                    <a:pt x="4656" y="2109064"/>
                  </a:lnTo>
                  <a:lnTo>
                    <a:pt x="0" y="2062860"/>
                  </a:lnTo>
                  <a:lnTo>
                    <a:pt x="0" y="22923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620749" y="4722113"/>
              <a:ext cx="2292350" cy="4814570"/>
            </a:xfrm>
            <a:custGeom>
              <a:avLst/>
              <a:gdLst/>
              <a:ahLst/>
              <a:cxnLst/>
              <a:rect l="l" t="t" r="r" b="b"/>
              <a:pathLst>
                <a:path w="2292350" h="4814570">
                  <a:moveTo>
                    <a:pt x="2062861" y="0"/>
                  </a:moveTo>
                  <a:lnTo>
                    <a:pt x="229234" y="0"/>
                  </a:lnTo>
                  <a:lnTo>
                    <a:pt x="198125" y="4394"/>
                  </a:lnTo>
                  <a:lnTo>
                    <a:pt x="139999" y="37830"/>
                  </a:lnTo>
                  <a:lnTo>
                    <a:pt x="113528" y="65724"/>
                  </a:lnTo>
                  <a:lnTo>
                    <a:pt x="89149" y="100306"/>
                  </a:lnTo>
                  <a:lnTo>
                    <a:pt x="67135" y="141001"/>
                  </a:lnTo>
                  <a:lnTo>
                    <a:pt x="47759" y="187237"/>
                  </a:lnTo>
                  <a:lnTo>
                    <a:pt x="31293" y="238440"/>
                  </a:lnTo>
                  <a:lnTo>
                    <a:pt x="18012" y="294036"/>
                  </a:lnTo>
                  <a:lnTo>
                    <a:pt x="8187" y="353453"/>
                  </a:lnTo>
                  <a:lnTo>
                    <a:pt x="2092" y="416118"/>
                  </a:lnTo>
                  <a:lnTo>
                    <a:pt x="0" y="481457"/>
                  </a:lnTo>
                  <a:lnTo>
                    <a:pt x="0" y="4332884"/>
                  </a:lnTo>
                  <a:lnTo>
                    <a:pt x="2092" y="4398211"/>
                  </a:lnTo>
                  <a:lnTo>
                    <a:pt x="8187" y="4460867"/>
                  </a:lnTo>
                  <a:lnTo>
                    <a:pt x="18012" y="4520279"/>
                  </a:lnTo>
                  <a:lnTo>
                    <a:pt x="31293" y="4575872"/>
                  </a:lnTo>
                  <a:lnTo>
                    <a:pt x="47759" y="4627072"/>
                  </a:lnTo>
                  <a:lnTo>
                    <a:pt x="67135" y="4673307"/>
                  </a:lnTo>
                  <a:lnTo>
                    <a:pt x="89149" y="4714003"/>
                  </a:lnTo>
                  <a:lnTo>
                    <a:pt x="113528" y="4748586"/>
                  </a:lnTo>
                  <a:lnTo>
                    <a:pt x="139999" y="4776482"/>
                  </a:lnTo>
                  <a:lnTo>
                    <a:pt x="198125" y="4809921"/>
                  </a:lnTo>
                  <a:lnTo>
                    <a:pt x="229234" y="4814316"/>
                  </a:lnTo>
                  <a:lnTo>
                    <a:pt x="2062861" y="4814316"/>
                  </a:lnTo>
                  <a:lnTo>
                    <a:pt x="2123806" y="4797118"/>
                  </a:lnTo>
                  <a:lnTo>
                    <a:pt x="2178567" y="4748586"/>
                  </a:lnTo>
                  <a:lnTo>
                    <a:pt x="2202946" y="4714003"/>
                  </a:lnTo>
                  <a:lnTo>
                    <a:pt x="2224960" y="4673307"/>
                  </a:lnTo>
                  <a:lnTo>
                    <a:pt x="2244336" y="4627072"/>
                  </a:lnTo>
                  <a:lnTo>
                    <a:pt x="2260802" y="4575872"/>
                  </a:lnTo>
                  <a:lnTo>
                    <a:pt x="2274083" y="4520279"/>
                  </a:lnTo>
                  <a:lnTo>
                    <a:pt x="2283908" y="4460867"/>
                  </a:lnTo>
                  <a:lnTo>
                    <a:pt x="2290003" y="4398211"/>
                  </a:lnTo>
                  <a:lnTo>
                    <a:pt x="2292096" y="4332884"/>
                  </a:lnTo>
                  <a:lnTo>
                    <a:pt x="2292096" y="481457"/>
                  </a:lnTo>
                  <a:lnTo>
                    <a:pt x="2290003" y="416118"/>
                  </a:lnTo>
                  <a:lnTo>
                    <a:pt x="2283908" y="353453"/>
                  </a:lnTo>
                  <a:lnTo>
                    <a:pt x="2274083" y="294036"/>
                  </a:lnTo>
                  <a:lnTo>
                    <a:pt x="2260802" y="238440"/>
                  </a:lnTo>
                  <a:lnTo>
                    <a:pt x="2244336" y="187237"/>
                  </a:lnTo>
                  <a:lnTo>
                    <a:pt x="2224960" y="141001"/>
                  </a:lnTo>
                  <a:lnTo>
                    <a:pt x="2202946" y="100306"/>
                  </a:lnTo>
                  <a:lnTo>
                    <a:pt x="2178567" y="65724"/>
                  </a:lnTo>
                  <a:lnTo>
                    <a:pt x="2152096" y="37830"/>
                  </a:lnTo>
                  <a:lnTo>
                    <a:pt x="2093970" y="4394"/>
                  </a:lnTo>
                  <a:lnTo>
                    <a:pt x="2062861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620749" y="4722113"/>
              <a:ext cx="2292350" cy="4814570"/>
            </a:xfrm>
            <a:custGeom>
              <a:avLst/>
              <a:gdLst/>
              <a:ahLst/>
              <a:cxnLst/>
              <a:rect l="l" t="t" r="r" b="b"/>
              <a:pathLst>
                <a:path w="2292350" h="4814570">
                  <a:moveTo>
                    <a:pt x="0" y="481457"/>
                  </a:moveTo>
                  <a:lnTo>
                    <a:pt x="2092" y="416118"/>
                  </a:lnTo>
                  <a:lnTo>
                    <a:pt x="8187" y="353453"/>
                  </a:lnTo>
                  <a:lnTo>
                    <a:pt x="18012" y="294036"/>
                  </a:lnTo>
                  <a:lnTo>
                    <a:pt x="31293" y="238440"/>
                  </a:lnTo>
                  <a:lnTo>
                    <a:pt x="47759" y="187237"/>
                  </a:lnTo>
                  <a:lnTo>
                    <a:pt x="67135" y="141001"/>
                  </a:lnTo>
                  <a:lnTo>
                    <a:pt x="89149" y="100306"/>
                  </a:lnTo>
                  <a:lnTo>
                    <a:pt x="113528" y="65724"/>
                  </a:lnTo>
                  <a:lnTo>
                    <a:pt x="139999" y="37830"/>
                  </a:lnTo>
                  <a:lnTo>
                    <a:pt x="198125" y="4394"/>
                  </a:lnTo>
                  <a:lnTo>
                    <a:pt x="229234" y="0"/>
                  </a:lnTo>
                  <a:lnTo>
                    <a:pt x="2062861" y="0"/>
                  </a:lnTo>
                  <a:lnTo>
                    <a:pt x="2123806" y="17195"/>
                  </a:lnTo>
                  <a:lnTo>
                    <a:pt x="2178567" y="65724"/>
                  </a:lnTo>
                  <a:lnTo>
                    <a:pt x="2202946" y="100306"/>
                  </a:lnTo>
                  <a:lnTo>
                    <a:pt x="2224960" y="141001"/>
                  </a:lnTo>
                  <a:lnTo>
                    <a:pt x="2244336" y="187237"/>
                  </a:lnTo>
                  <a:lnTo>
                    <a:pt x="2260802" y="238440"/>
                  </a:lnTo>
                  <a:lnTo>
                    <a:pt x="2274083" y="294036"/>
                  </a:lnTo>
                  <a:lnTo>
                    <a:pt x="2283908" y="353453"/>
                  </a:lnTo>
                  <a:lnTo>
                    <a:pt x="2290003" y="416118"/>
                  </a:lnTo>
                  <a:lnTo>
                    <a:pt x="2292096" y="481457"/>
                  </a:lnTo>
                  <a:lnTo>
                    <a:pt x="2292096" y="4332884"/>
                  </a:lnTo>
                  <a:lnTo>
                    <a:pt x="2290003" y="4398211"/>
                  </a:lnTo>
                  <a:lnTo>
                    <a:pt x="2283908" y="4460867"/>
                  </a:lnTo>
                  <a:lnTo>
                    <a:pt x="2274083" y="4520279"/>
                  </a:lnTo>
                  <a:lnTo>
                    <a:pt x="2260802" y="4575872"/>
                  </a:lnTo>
                  <a:lnTo>
                    <a:pt x="2244336" y="4627072"/>
                  </a:lnTo>
                  <a:lnTo>
                    <a:pt x="2224960" y="4673307"/>
                  </a:lnTo>
                  <a:lnTo>
                    <a:pt x="2202946" y="4714003"/>
                  </a:lnTo>
                  <a:lnTo>
                    <a:pt x="2178567" y="4748586"/>
                  </a:lnTo>
                  <a:lnTo>
                    <a:pt x="2152096" y="4776482"/>
                  </a:lnTo>
                  <a:lnTo>
                    <a:pt x="2093970" y="4809921"/>
                  </a:lnTo>
                  <a:lnTo>
                    <a:pt x="2062861" y="4814316"/>
                  </a:lnTo>
                  <a:lnTo>
                    <a:pt x="229234" y="4814316"/>
                  </a:lnTo>
                  <a:lnTo>
                    <a:pt x="168289" y="4797118"/>
                  </a:lnTo>
                  <a:lnTo>
                    <a:pt x="113528" y="4748586"/>
                  </a:lnTo>
                  <a:lnTo>
                    <a:pt x="89149" y="4714003"/>
                  </a:lnTo>
                  <a:lnTo>
                    <a:pt x="67135" y="4673307"/>
                  </a:lnTo>
                  <a:lnTo>
                    <a:pt x="47759" y="4627072"/>
                  </a:lnTo>
                  <a:lnTo>
                    <a:pt x="31293" y="4575872"/>
                  </a:lnTo>
                  <a:lnTo>
                    <a:pt x="18012" y="4520279"/>
                  </a:lnTo>
                  <a:lnTo>
                    <a:pt x="8187" y="4460867"/>
                  </a:lnTo>
                  <a:lnTo>
                    <a:pt x="2092" y="4398211"/>
                  </a:lnTo>
                  <a:lnTo>
                    <a:pt x="0" y="4332884"/>
                  </a:lnTo>
                  <a:lnTo>
                    <a:pt x="0" y="48145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3767308" y="4995798"/>
            <a:ext cx="1974850" cy="4208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800"/>
              </a:lnSpc>
              <a:spcBef>
                <a:spcPts val="100"/>
              </a:spcBef>
            </a:pPr>
            <a:r>
              <a:rPr sz="2400" b="1" spc="-75" dirty="0">
                <a:solidFill>
                  <a:srgbClr val="FFFFFF"/>
                </a:solidFill>
                <a:latin typeface="Arial"/>
                <a:cs typeface="Arial"/>
              </a:rPr>
              <a:t>Pricing</a:t>
            </a:r>
            <a:r>
              <a:rPr sz="2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Hidden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60" dirty="0">
                <a:solidFill>
                  <a:srgbClr val="FFFFFF"/>
                </a:solidFill>
                <a:latin typeface="Arial"/>
                <a:cs typeface="Arial"/>
              </a:rPr>
              <a:t>Costs:</a:t>
            </a:r>
            <a:endParaRPr sz="2400">
              <a:latin typeface="Arial"/>
              <a:cs typeface="Arial"/>
            </a:endParaRPr>
          </a:p>
          <a:p>
            <a:pPr marL="184785" marR="107950" indent="-172720">
              <a:lnSpc>
                <a:spcPts val="2590"/>
              </a:lnSpc>
              <a:spcBef>
                <a:spcPts val="229"/>
              </a:spcBef>
              <a:buFont typeface="Arial MT"/>
              <a:buChar char="•"/>
              <a:tabLst>
                <a:tab pos="185420" algn="l"/>
              </a:tabLst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Unexpected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2400" spc="-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Hidden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charges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endParaRPr sz="2400">
              <a:latin typeface="Calibri"/>
              <a:cs typeface="Calibri"/>
            </a:endParaRPr>
          </a:p>
          <a:p>
            <a:pPr marL="184785" marR="123189" indent="-172720">
              <a:lnSpc>
                <a:spcPts val="2590"/>
              </a:lnSpc>
              <a:spcBef>
                <a:spcPts val="440"/>
              </a:spcBef>
              <a:buFont typeface="Arial MT"/>
              <a:buChar char="•"/>
              <a:tabLst>
                <a:tab pos="185420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Unclear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Pricing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lead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customer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frustration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disputes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final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bill.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433810" y="3675306"/>
            <a:ext cx="527685" cy="989330"/>
          </a:xfrm>
          <a:custGeom>
            <a:avLst/>
            <a:gdLst/>
            <a:ahLst/>
            <a:cxnLst/>
            <a:rect l="l" t="t" r="r" b="b"/>
            <a:pathLst>
              <a:path w="527685" h="989329">
                <a:moveTo>
                  <a:pt x="0" y="914611"/>
                </a:moveTo>
                <a:lnTo>
                  <a:pt x="527374" y="914610"/>
                </a:lnTo>
                <a:lnTo>
                  <a:pt x="527374" y="988768"/>
                </a:lnTo>
                <a:lnTo>
                  <a:pt x="0" y="988768"/>
                </a:lnTo>
                <a:lnTo>
                  <a:pt x="0" y="914611"/>
                </a:lnTo>
                <a:close/>
              </a:path>
              <a:path w="527685" h="989329">
                <a:moveTo>
                  <a:pt x="445443" y="74157"/>
                </a:moveTo>
                <a:lnTo>
                  <a:pt x="502889" y="74157"/>
                </a:lnTo>
                <a:lnTo>
                  <a:pt x="497618" y="121975"/>
                </a:lnTo>
                <a:lnTo>
                  <a:pt x="488837" y="172976"/>
                </a:lnTo>
                <a:lnTo>
                  <a:pt x="476730" y="225677"/>
                </a:lnTo>
                <a:lnTo>
                  <a:pt x="461483" y="278591"/>
                </a:lnTo>
                <a:lnTo>
                  <a:pt x="443284" y="330233"/>
                </a:lnTo>
                <a:lnTo>
                  <a:pt x="422318" y="379119"/>
                </a:lnTo>
                <a:lnTo>
                  <a:pt x="398771" y="423763"/>
                </a:lnTo>
                <a:lnTo>
                  <a:pt x="372828" y="462680"/>
                </a:lnTo>
                <a:lnTo>
                  <a:pt x="344677" y="494384"/>
                </a:lnTo>
                <a:lnTo>
                  <a:pt x="372859" y="526088"/>
                </a:lnTo>
                <a:lnTo>
                  <a:pt x="398879" y="565005"/>
                </a:lnTo>
                <a:lnTo>
                  <a:pt x="422527" y="609649"/>
                </a:lnTo>
                <a:lnTo>
                  <a:pt x="443594" y="658534"/>
                </a:lnTo>
                <a:lnTo>
                  <a:pt x="461871" y="710177"/>
                </a:lnTo>
                <a:lnTo>
                  <a:pt x="477148" y="763091"/>
                </a:lnTo>
                <a:lnTo>
                  <a:pt x="489217" y="815791"/>
                </a:lnTo>
                <a:lnTo>
                  <a:pt x="497867" y="866793"/>
                </a:lnTo>
                <a:lnTo>
                  <a:pt x="502889" y="914610"/>
                </a:lnTo>
                <a:lnTo>
                  <a:pt x="25427" y="914611"/>
                </a:lnTo>
                <a:lnTo>
                  <a:pt x="30449" y="866793"/>
                </a:lnTo>
                <a:lnTo>
                  <a:pt x="39099" y="815791"/>
                </a:lnTo>
                <a:lnTo>
                  <a:pt x="51168" y="763091"/>
                </a:lnTo>
                <a:lnTo>
                  <a:pt x="64516" y="716857"/>
                </a:lnTo>
                <a:lnTo>
                  <a:pt x="401181" y="716857"/>
                </a:lnTo>
                <a:lnTo>
                  <a:pt x="382508" y="669214"/>
                </a:lnTo>
                <a:lnTo>
                  <a:pt x="361981" y="625859"/>
                </a:lnTo>
                <a:lnTo>
                  <a:pt x="339865" y="588761"/>
                </a:lnTo>
                <a:lnTo>
                  <a:pt x="316424" y="559890"/>
                </a:lnTo>
                <a:lnTo>
                  <a:pt x="306242" y="546526"/>
                </a:lnTo>
                <a:lnTo>
                  <a:pt x="298531" y="530845"/>
                </a:lnTo>
                <a:lnTo>
                  <a:pt x="293646" y="513310"/>
                </a:lnTo>
                <a:lnTo>
                  <a:pt x="291939" y="494384"/>
                </a:lnTo>
                <a:lnTo>
                  <a:pt x="293646" y="475458"/>
                </a:lnTo>
                <a:lnTo>
                  <a:pt x="298531" y="457923"/>
                </a:lnTo>
                <a:lnTo>
                  <a:pt x="306242" y="442242"/>
                </a:lnTo>
                <a:lnTo>
                  <a:pt x="316424" y="428878"/>
                </a:lnTo>
                <a:lnTo>
                  <a:pt x="339968" y="399797"/>
                </a:lnTo>
                <a:lnTo>
                  <a:pt x="362275" y="362851"/>
                </a:lnTo>
                <a:lnTo>
                  <a:pt x="382905" y="319792"/>
                </a:lnTo>
                <a:lnTo>
                  <a:pt x="401416" y="272374"/>
                </a:lnTo>
                <a:lnTo>
                  <a:pt x="417367" y="222349"/>
                </a:lnTo>
                <a:lnTo>
                  <a:pt x="430316" y="171470"/>
                </a:lnTo>
                <a:lnTo>
                  <a:pt x="439822" y="121488"/>
                </a:lnTo>
                <a:lnTo>
                  <a:pt x="445443" y="74157"/>
                </a:lnTo>
                <a:close/>
              </a:path>
              <a:path w="527685" h="989329">
                <a:moveTo>
                  <a:pt x="25427" y="74157"/>
                </a:moveTo>
                <a:lnTo>
                  <a:pt x="80989" y="74157"/>
                </a:lnTo>
                <a:lnTo>
                  <a:pt x="86881" y="121488"/>
                </a:lnTo>
                <a:lnTo>
                  <a:pt x="96513" y="171470"/>
                </a:lnTo>
                <a:lnTo>
                  <a:pt x="109479" y="222349"/>
                </a:lnTo>
                <a:lnTo>
                  <a:pt x="125369" y="272375"/>
                </a:lnTo>
                <a:lnTo>
                  <a:pt x="143775" y="319792"/>
                </a:lnTo>
                <a:lnTo>
                  <a:pt x="164289" y="362851"/>
                </a:lnTo>
                <a:lnTo>
                  <a:pt x="186503" y="399797"/>
                </a:lnTo>
                <a:lnTo>
                  <a:pt x="220735" y="442242"/>
                </a:lnTo>
                <a:lnTo>
                  <a:pt x="228725" y="457923"/>
                </a:lnTo>
                <a:lnTo>
                  <a:pt x="233713" y="475458"/>
                </a:lnTo>
                <a:lnTo>
                  <a:pt x="235435" y="494384"/>
                </a:lnTo>
                <a:lnTo>
                  <a:pt x="233728" y="513310"/>
                </a:lnTo>
                <a:lnTo>
                  <a:pt x="228843" y="530845"/>
                </a:lnTo>
                <a:lnTo>
                  <a:pt x="221132" y="546526"/>
                </a:lnTo>
                <a:lnTo>
                  <a:pt x="210950" y="559890"/>
                </a:lnTo>
                <a:lnTo>
                  <a:pt x="187377" y="589283"/>
                </a:lnTo>
                <a:lnTo>
                  <a:pt x="165040" y="626323"/>
                </a:lnTo>
                <a:lnTo>
                  <a:pt x="144469" y="669388"/>
                </a:lnTo>
                <a:lnTo>
                  <a:pt x="126193" y="716857"/>
                </a:lnTo>
                <a:lnTo>
                  <a:pt x="64516" y="716857"/>
                </a:lnTo>
                <a:lnTo>
                  <a:pt x="84721" y="658534"/>
                </a:lnTo>
                <a:lnTo>
                  <a:pt x="105789" y="609649"/>
                </a:lnTo>
                <a:lnTo>
                  <a:pt x="129437" y="565005"/>
                </a:lnTo>
                <a:lnTo>
                  <a:pt x="155457" y="526088"/>
                </a:lnTo>
                <a:lnTo>
                  <a:pt x="183639" y="494384"/>
                </a:lnTo>
                <a:lnTo>
                  <a:pt x="155457" y="462680"/>
                </a:lnTo>
                <a:lnTo>
                  <a:pt x="129437" y="423763"/>
                </a:lnTo>
                <a:lnTo>
                  <a:pt x="105788" y="379119"/>
                </a:lnTo>
                <a:lnTo>
                  <a:pt x="84721" y="330233"/>
                </a:lnTo>
                <a:lnTo>
                  <a:pt x="66445" y="278591"/>
                </a:lnTo>
                <a:lnTo>
                  <a:pt x="51167" y="225677"/>
                </a:lnTo>
                <a:lnTo>
                  <a:pt x="39099" y="172977"/>
                </a:lnTo>
                <a:lnTo>
                  <a:pt x="30449" y="121975"/>
                </a:lnTo>
                <a:lnTo>
                  <a:pt x="25427" y="74157"/>
                </a:lnTo>
                <a:close/>
              </a:path>
              <a:path w="527685" h="989329">
                <a:moveTo>
                  <a:pt x="0" y="0"/>
                </a:moveTo>
                <a:lnTo>
                  <a:pt x="527374" y="0"/>
                </a:lnTo>
                <a:lnTo>
                  <a:pt x="527374" y="74157"/>
                </a:lnTo>
                <a:lnTo>
                  <a:pt x="0" y="7415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6398074" y="3571176"/>
            <a:ext cx="1051560" cy="1051560"/>
            <a:chOff x="6398074" y="3571176"/>
            <a:chExt cx="1051560" cy="1051560"/>
          </a:xfrm>
        </p:grpSpPr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3601" y="3571176"/>
              <a:ext cx="92763" cy="18562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398069" y="3942854"/>
              <a:ext cx="1051560" cy="680085"/>
            </a:xfrm>
            <a:custGeom>
              <a:avLst/>
              <a:gdLst/>
              <a:ahLst/>
              <a:cxnLst/>
              <a:rect l="l" t="t" r="r" b="b"/>
              <a:pathLst>
                <a:path w="1051559" h="680085">
                  <a:moveTo>
                    <a:pt x="1051318" y="0"/>
                  </a:moveTo>
                  <a:lnTo>
                    <a:pt x="958557" y="0"/>
                  </a:lnTo>
                  <a:lnTo>
                    <a:pt x="958557" y="92735"/>
                  </a:lnTo>
                  <a:lnTo>
                    <a:pt x="958557" y="215963"/>
                  </a:lnTo>
                  <a:lnTo>
                    <a:pt x="958557" y="278206"/>
                  </a:lnTo>
                  <a:lnTo>
                    <a:pt x="958557" y="401434"/>
                  </a:lnTo>
                  <a:lnTo>
                    <a:pt x="958557" y="463677"/>
                  </a:lnTo>
                  <a:lnTo>
                    <a:pt x="958557" y="586905"/>
                  </a:lnTo>
                  <a:lnTo>
                    <a:pt x="711187" y="586905"/>
                  </a:lnTo>
                  <a:lnTo>
                    <a:pt x="711187" y="463677"/>
                  </a:lnTo>
                  <a:lnTo>
                    <a:pt x="958557" y="463677"/>
                  </a:lnTo>
                  <a:lnTo>
                    <a:pt x="958557" y="401434"/>
                  </a:lnTo>
                  <a:lnTo>
                    <a:pt x="711187" y="401434"/>
                  </a:lnTo>
                  <a:lnTo>
                    <a:pt x="711187" y="278206"/>
                  </a:lnTo>
                  <a:lnTo>
                    <a:pt x="958557" y="278206"/>
                  </a:lnTo>
                  <a:lnTo>
                    <a:pt x="958557" y="215963"/>
                  </a:lnTo>
                  <a:lnTo>
                    <a:pt x="711187" y="215963"/>
                  </a:lnTo>
                  <a:lnTo>
                    <a:pt x="711187" y="92735"/>
                  </a:lnTo>
                  <a:lnTo>
                    <a:pt x="958557" y="92735"/>
                  </a:lnTo>
                  <a:lnTo>
                    <a:pt x="958557" y="0"/>
                  </a:lnTo>
                  <a:lnTo>
                    <a:pt x="649338" y="0"/>
                  </a:lnTo>
                  <a:lnTo>
                    <a:pt x="649338" y="92735"/>
                  </a:lnTo>
                  <a:lnTo>
                    <a:pt x="649338" y="215963"/>
                  </a:lnTo>
                  <a:lnTo>
                    <a:pt x="649338" y="278206"/>
                  </a:lnTo>
                  <a:lnTo>
                    <a:pt x="649338" y="401434"/>
                  </a:lnTo>
                  <a:lnTo>
                    <a:pt x="649338" y="463677"/>
                  </a:lnTo>
                  <a:lnTo>
                    <a:pt x="649338" y="586905"/>
                  </a:lnTo>
                  <a:lnTo>
                    <a:pt x="401967" y="586905"/>
                  </a:lnTo>
                  <a:lnTo>
                    <a:pt x="401967" y="463677"/>
                  </a:lnTo>
                  <a:lnTo>
                    <a:pt x="649338" y="463677"/>
                  </a:lnTo>
                  <a:lnTo>
                    <a:pt x="649338" y="401434"/>
                  </a:lnTo>
                  <a:lnTo>
                    <a:pt x="401967" y="401434"/>
                  </a:lnTo>
                  <a:lnTo>
                    <a:pt x="401967" y="278206"/>
                  </a:lnTo>
                  <a:lnTo>
                    <a:pt x="649338" y="278206"/>
                  </a:lnTo>
                  <a:lnTo>
                    <a:pt x="649338" y="215963"/>
                  </a:lnTo>
                  <a:lnTo>
                    <a:pt x="401967" y="215963"/>
                  </a:lnTo>
                  <a:lnTo>
                    <a:pt x="401967" y="92735"/>
                  </a:lnTo>
                  <a:lnTo>
                    <a:pt x="649338" y="92735"/>
                  </a:lnTo>
                  <a:lnTo>
                    <a:pt x="649338" y="0"/>
                  </a:lnTo>
                  <a:lnTo>
                    <a:pt x="340131" y="0"/>
                  </a:lnTo>
                  <a:lnTo>
                    <a:pt x="340131" y="92735"/>
                  </a:lnTo>
                  <a:lnTo>
                    <a:pt x="340131" y="215963"/>
                  </a:lnTo>
                  <a:lnTo>
                    <a:pt x="340131" y="278206"/>
                  </a:lnTo>
                  <a:lnTo>
                    <a:pt x="340131" y="401434"/>
                  </a:lnTo>
                  <a:lnTo>
                    <a:pt x="340131" y="463677"/>
                  </a:lnTo>
                  <a:lnTo>
                    <a:pt x="340131" y="586905"/>
                  </a:lnTo>
                  <a:lnTo>
                    <a:pt x="92760" y="586905"/>
                  </a:lnTo>
                  <a:lnTo>
                    <a:pt x="92760" y="463677"/>
                  </a:lnTo>
                  <a:lnTo>
                    <a:pt x="340131" y="463677"/>
                  </a:lnTo>
                  <a:lnTo>
                    <a:pt x="340131" y="401434"/>
                  </a:lnTo>
                  <a:lnTo>
                    <a:pt x="92760" y="401434"/>
                  </a:lnTo>
                  <a:lnTo>
                    <a:pt x="92760" y="278206"/>
                  </a:lnTo>
                  <a:lnTo>
                    <a:pt x="340131" y="278206"/>
                  </a:lnTo>
                  <a:lnTo>
                    <a:pt x="340131" y="215963"/>
                  </a:lnTo>
                  <a:lnTo>
                    <a:pt x="92760" y="215963"/>
                  </a:lnTo>
                  <a:lnTo>
                    <a:pt x="92760" y="92735"/>
                  </a:lnTo>
                  <a:lnTo>
                    <a:pt x="340131" y="92735"/>
                  </a:lnTo>
                  <a:lnTo>
                    <a:pt x="340131" y="0"/>
                  </a:lnTo>
                  <a:lnTo>
                    <a:pt x="0" y="0"/>
                  </a:lnTo>
                  <a:lnTo>
                    <a:pt x="0" y="92735"/>
                  </a:lnTo>
                  <a:lnTo>
                    <a:pt x="0" y="215963"/>
                  </a:lnTo>
                  <a:lnTo>
                    <a:pt x="0" y="679640"/>
                  </a:lnTo>
                  <a:lnTo>
                    <a:pt x="1051318" y="679640"/>
                  </a:lnTo>
                  <a:lnTo>
                    <a:pt x="1051318" y="92405"/>
                  </a:lnTo>
                  <a:lnTo>
                    <a:pt x="105131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71102" y="3571176"/>
              <a:ext cx="92763" cy="18562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6398074" y="3663990"/>
              <a:ext cx="1051560" cy="217170"/>
            </a:xfrm>
            <a:custGeom>
              <a:avLst/>
              <a:gdLst/>
              <a:ahLst/>
              <a:cxnLst/>
              <a:rect l="l" t="t" r="r" b="b"/>
              <a:pathLst>
                <a:path w="1051559" h="217170">
                  <a:moveTo>
                    <a:pt x="1051317" y="0"/>
                  </a:moveTo>
                  <a:lnTo>
                    <a:pt x="927633" y="0"/>
                  </a:lnTo>
                  <a:lnTo>
                    <a:pt x="927633" y="46407"/>
                  </a:lnTo>
                  <a:lnTo>
                    <a:pt x="919202" y="88778"/>
                  </a:lnTo>
                  <a:lnTo>
                    <a:pt x="896132" y="123172"/>
                  </a:lnTo>
                  <a:lnTo>
                    <a:pt x="861756" y="146255"/>
                  </a:lnTo>
                  <a:lnTo>
                    <a:pt x="819409" y="154690"/>
                  </a:lnTo>
                  <a:lnTo>
                    <a:pt x="777062" y="146255"/>
                  </a:lnTo>
                  <a:lnTo>
                    <a:pt x="742686" y="123172"/>
                  </a:lnTo>
                  <a:lnTo>
                    <a:pt x="719616" y="88778"/>
                  </a:lnTo>
                  <a:lnTo>
                    <a:pt x="711185" y="46407"/>
                  </a:lnTo>
                  <a:lnTo>
                    <a:pt x="711185" y="0"/>
                  </a:lnTo>
                  <a:lnTo>
                    <a:pt x="340132" y="0"/>
                  </a:lnTo>
                  <a:lnTo>
                    <a:pt x="340132" y="46407"/>
                  </a:lnTo>
                  <a:lnTo>
                    <a:pt x="331701" y="88777"/>
                  </a:lnTo>
                  <a:lnTo>
                    <a:pt x="308631" y="123172"/>
                  </a:lnTo>
                  <a:lnTo>
                    <a:pt x="274255" y="146255"/>
                  </a:lnTo>
                  <a:lnTo>
                    <a:pt x="231908" y="154690"/>
                  </a:lnTo>
                  <a:lnTo>
                    <a:pt x="189560" y="146255"/>
                  </a:lnTo>
                  <a:lnTo>
                    <a:pt x="155185" y="123172"/>
                  </a:lnTo>
                  <a:lnTo>
                    <a:pt x="132115" y="88777"/>
                  </a:lnTo>
                  <a:lnTo>
                    <a:pt x="123684" y="46407"/>
                  </a:lnTo>
                  <a:lnTo>
                    <a:pt x="123684" y="0"/>
                  </a:lnTo>
                  <a:lnTo>
                    <a:pt x="0" y="0"/>
                  </a:lnTo>
                  <a:lnTo>
                    <a:pt x="0" y="216566"/>
                  </a:lnTo>
                  <a:lnTo>
                    <a:pt x="1051317" y="216567"/>
                  </a:lnTo>
                  <a:lnTo>
                    <a:pt x="10513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7545959" y="664591"/>
            <a:ext cx="10742295" cy="9622790"/>
            <a:chOff x="7545959" y="664591"/>
            <a:chExt cx="10742295" cy="9622790"/>
          </a:xfrm>
        </p:grpSpPr>
        <p:sp>
          <p:nvSpPr>
            <p:cNvPr id="37" name="object 37"/>
            <p:cNvSpPr/>
            <p:nvPr/>
          </p:nvSpPr>
          <p:spPr>
            <a:xfrm>
              <a:off x="16047720" y="4216907"/>
              <a:ext cx="440690" cy="550545"/>
            </a:xfrm>
            <a:custGeom>
              <a:avLst/>
              <a:gdLst/>
              <a:ahLst/>
              <a:cxnLst/>
              <a:rect l="l" t="t" r="r" b="b"/>
              <a:pathLst>
                <a:path w="440690" h="550545">
                  <a:moveTo>
                    <a:pt x="220218" y="0"/>
                  </a:moveTo>
                  <a:lnTo>
                    <a:pt x="220218" y="109981"/>
                  </a:lnTo>
                  <a:lnTo>
                    <a:pt x="0" y="109981"/>
                  </a:lnTo>
                  <a:lnTo>
                    <a:pt x="0" y="440181"/>
                  </a:lnTo>
                  <a:lnTo>
                    <a:pt x="220218" y="440181"/>
                  </a:lnTo>
                  <a:lnTo>
                    <a:pt x="220218" y="550163"/>
                  </a:lnTo>
                  <a:lnTo>
                    <a:pt x="440436" y="275081"/>
                  </a:lnTo>
                  <a:lnTo>
                    <a:pt x="220218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0278428" y="3700068"/>
              <a:ext cx="1010285" cy="927735"/>
            </a:xfrm>
            <a:custGeom>
              <a:avLst/>
              <a:gdLst/>
              <a:ahLst/>
              <a:cxnLst/>
              <a:rect l="l" t="t" r="r" b="b"/>
              <a:pathLst>
                <a:path w="1010284" h="927735">
                  <a:moveTo>
                    <a:pt x="310769" y="268973"/>
                  </a:moveTo>
                  <a:lnTo>
                    <a:pt x="288632" y="276745"/>
                  </a:lnTo>
                  <a:lnTo>
                    <a:pt x="276682" y="279031"/>
                  </a:lnTo>
                  <a:lnTo>
                    <a:pt x="264160" y="279857"/>
                  </a:lnTo>
                  <a:lnTo>
                    <a:pt x="186461" y="279857"/>
                  </a:lnTo>
                  <a:lnTo>
                    <a:pt x="186461" y="927214"/>
                  </a:lnTo>
                  <a:lnTo>
                    <a:pt x="310769" y="802906"/>
                  </a:lnTo>
                  <a:lnTo>
                    <a:pt x="310769" y="268973"/>
                  </a:lnTo>
                  <a:close/>
                </a:path>
                <a:path w="1010284" h="927735">
                  <a:moveTo>
                    <a:pt x="310769" y="171018"/>
                  </a:moveTo>
                  <a:lnTo>
                    <a:pt x="307200" y="152590"/>
                  </a:lnTo>
                  <a:lnTo>
                    <a:pt x="297370" y="137795"/>
                  </a:lnTo>
                  <a:lnTo>
                    <a:pt x="282587" y="127952"/>
                  </a:lnTo>
                  <a:lnTo>
                    <a:pt x="264160" y="124383"/>
                  </a:lnTo>
                  <a:lnTo>
                    <a:pt x="46609" y="124383"/>
                  </a:lnTo>
                  <a:lnTo>
                    <a:pt x="28181" y="127952"/>
                  </a:lnTo>
                  <a:lnTo>
                    <a:pt x="13398" y="137795"/>
                  </a:lnTo>
                  <a:lnTo>
                    <a:pt x="3568" y="152590"/>
                  </a:lnTo>
                  <a:lnTo>
                    <a:pt x="0" y="171018"/>
                  </a:lnTo>
                  <a:lnTo>
                    <a:pt x="3568" y="189458"/>
                  </a:lnTo>
                  <a:lnTo>
                    <a:pt x="13398" y="204254"/>
                  </a:lnTo>
                  <a:lnTo>
                    <a:pt x="28181" y="214096"/>
                  </a:lnTo>
                  <a:lnTo>
                    <a:pt x="46609" y="217665"/>
                  </a:lnTo>
                  <a:lnTo>
                    <a:pt x="264160" y="217665"/>
                  </a:lnTo>
                  <a:lnTo>
                    <a:pt x="282587" y="214096"/>
                  </a:lnTo>
                  <a:lnTo>
                    <a:pt x="297370" y="204254"/>
                  </a:lnTo>
                  <a:lnTo>
                    <a:pt x="307200" y="189458"/>
                  </a:lnTo>
                  <a:lnTo>
                    <a:pt x="310769" y="171018"/>
                  </a:lnTo>
                  <a:close/>
                </a:path>
                <a:path w="1010284" h="927735">
                  <a:moveTo>
                    <a:pt x="1010246" y="103454"/>
                  </a:moveTo>
                  <a:lnTo>
                    <a:pt x="975639" y="49949"/>
                  </a:lnTo>
                  <a:lnTo>
                    <a:pt x="941070" y="23266"/>
                  </a:lnTo>
                  <a:lnTo>
                    <a:pt x="900201" y="6083"/>
                  </a:lnTo>
                  <a:lnTo>
                    <a:pt x="854633" y="0"/>
                  </a:lnTo>
                  <a:lnTo>
                    <a:pt x="326313" y="0"/>
                  </a:lnTo>
                  <a:lnTo>
                    <a:pt x="287756" y="4470"/>
                  </a:lnTo>
                  <a:lnTo>
                    <a:pt x="252107" y="17106"/>
                  </a:lnTo>
                  <a:lnTo>
                    <a:pt x="220548" y="36728"/>
                  </a:lnTo>
                  <a:lnTo>
                    <a:pt x="194233" y="62191"/>
                  </a:lnTo>
                  <a:lnTo>
                    <a:pt x="259499" y="62191"/>
                  </a:lnTo>
                  <a:lnTo>
                    <a:pt x="298589" y="68846"/>
                  </a:lnTo>
                  <a:lnTo>
                    <a:pt x="332143" y="87452"/>
                  </a:lnTo>
                  <a:lnTo>
                    <a:pt x="356946" y="115976"/>
                  </a:lnTo>
                  <a:lnTo>
                    <a:pt x="369824" y="152361"/>
                  </a:lnTo>
                  <a:lnTo>
                    <a:pt x="372922" y="158584"/>
                  </a:lnTo>
                  <a:lnTo>
                    <a:pt x="372922" y="740752"/>
                  </a:lnTo>
                  <a:lnTo>
                    <a:pt x="1010246" y="103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5959" y="664591"/>
              <a:ext cx="10742040" cy="96224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69772" y="0"/>
            <a:ext cx="4418227" cy="334056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" y="2839973"/>
            <a:ext cx="5917565" cy="7447280"/>
            <a:chOff x="1" y="2839973"/>
            <a:chExt cx="5917565" cy="74472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8191626"/>
              <a:ext cx="5127496" cy="209537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88513" y="2839973"/>
              <a:ext cx="2293620" cy="2287905"/>
            </a:xfrm>
            <a:custGeom>
              <a:avLst/>
              <a:gdLst/>
              <a:ahLst/>
              <a:cxnLst/>
              <a:rect l="l" t="t" r="r" b="b"/>
              <a:pathLst>
                <a:path w="2293620" h="2287904">
                  <a:moveTo>
                    <a:pt x="2064893" y="0"/>
                  </a:moveTo>
                  <a:lnTo>
                    <a:pt x="228727" y="0"/>
                  </a:lnTo>
                  <a:lnTo>
                    <a:pt x="182618" y="4645"/>
                  </a:lnTo>
                  <a:lnTo>
                    <a:pt x="139678" y="17968"/>
                  </a:lnTo>
                  <a:lnTo>
                    <a:pt x="100824" y="39051"/>
                  </a:lnTo>
                  <a:lnTo>
                    <a:pt x="66976" y="66976"/>
                  </a:lnTo>
                  <a:lnTo>
                    <a:pt x="39051" y="100824"/>
                  </a:lnTo>
                  <a:lnTo>
                    <a:pt x="17968" y="139678"/>
                  </a:lnTo>
                  <a:lnTo>
                    <a:pt x="4645" y="182618"/>
                  </a:lnTo>
                  <a:lnTo>
                    <a:pt x="0" y="228726"/>
                  </a:lnTo>
                  <a:lnTo>
                    <a:pt x="0" y="2058797"/>
                  </a:lnTo>
                  <a:lnTo>
                    <a:pt x="4645" y="2104905"/>
                  </a:lnTo>
                  <a:lnTo>
                    <a:pt x="17968" y="2147845"/>
                  </a:lnTo>
                  <a:lnTo>
                    <a:pt x="39051" y="2186699"/>
                  </a:lnTo>
                  <a:lnTo>
                    <a:pt x="66976" y="2220547"/>
                  </a:lnTo>
                  <a:lnTo>
                    <a:pt x="100824" y="2248472"/>
                  </a:lnTo>
                  <a:lnTo>
                    <a:pt x="139678" y="2269555"/>
                  </a:lnTo>
                  <a:lnTo>
                    <a:pt x="182618" y="2282878"/>
                  </a:lnTo>
                  <a:lnTo>
                    <a:pt x="228727" y="2287524"/>
                  </a:lnTo>
                  <a:lnTo>
                    <a:pt x="2064893" y="2287524"/>
                  </a:lnTo>
                  <a:lnTo>
                    <a:pt x="2111001" y="2282878"/>
                  </a:lnTo>
                  <a:lnTo>
                    <a:pt x="2153941" y="2269555"/>
                  </a:lnTo>
                  <a:lnTo>
                    <a:pt x="2192795" y="2248472"/>
                  </a:lnTo>
                  <a:lnTo>
                    <a:pt x="2226643" y="2220547"/>
                  </a:lnTo>
                  <a:lnTo>
                    <a:pt x="2254568" y="2186699"/>
                  </a:lnTo>
                  <a:lnTo>
                    <a:pt x="2275651" y="2147845"/>
                  </a:lnTo>
                  <a:lnTo>
                    <a:pt x="2288974" y="2104905"/>
                  </a:lnTo>
                  <a:lnTo>
                    <a:pt x="2293620" y="2058797"/>
                  </a:lnTo>
                  <a:lnTo>
                    <a:pt x="2293620" y="228726"/>
                  </a:lnTo>
                  <a:lnTo>
                    <a:pt x="2288974" y="182618"/>
                  </a:lnTo>
                  <a:lnTo>
                    <a:pt x="2275651" y="139678"/>
                  </a:lnTo>
                  <a:lnTo>
                    <a:pt x="2254568" y="100824"/>
                  </a:lnTo>
                  <a:lnTo>
                    <a:pt x="2226643" y="66976"/>
                  </a:lnTo>
                  <a:lnTo>
                    <a:pt x="2192795" y="39051"/>
                  </a:lnTo>
                  <a:lnTo>
                    <a:pt x="2153941" y="17968"/>
                  </a:lnTo>
                  <a:lnTo>
                    <a:pt x="2111001" y="4645"/>
                  </a:lnTo>
                  <a:lnTo>
                    <a:pt x="2064893" y="0"/>
                  </a:lnTo>
                  <a:close/>
                </a:path>
              </a:pathLst>
            </a:custGeom>
            <a:solidFill>
              <a:srgbClr val="F4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47238" y="4296917"/>
              <a:ext cx="2857500" cy="4937760"/>
            </a:xfrm>
            <a:custGeom>
              <a:avLst/>
              <a:gdLst/>
              <a:ahLst/>
              <a:cxnLst/>
              <a:rect l="l" t="t" r="r" b="b"/>
              <a:pathLst>
                <a:path w="2857500" h="4937759">
                  <a:moveTo>
                    <a:pt x="2571750" y="0"/>
                  </a:moveTo>
                  <a:lnTo>
                    <a:pt x="285750" y="0"/>
                  </a:lnTo>
                  <a:lnTo>
                    <a:pt x="252417" y="3322"/>
                  </a:lnTo>
                  <a:lnTo>
                    <a:pt x="189360" y="28790"/>
                  </a:lnTo>
                  <a:lnTo>
                    <a:pt x="132542" y="76883"/>
                  </a:lnTo>
                  <a:lnTo>
                    <a:pt x="107008" y="108488"/>
                  </a:lnTo>
                  <a:lnTo>
                    <a:pt x="83677" y="144637"/>
                  </a:lnTo>
                  <a:lnTo>
                    <a:pt x="62761" y="184959"/>
                  </a:lnTo>
                  <a:lnTo>
                    <a:pt x="44476" y="229084"/>
                  </a:lnTo>
                  <a:lnTo>
                    <a:pt x="29035" y="276641"/>
                  </a:lnTo>
                  <a:lnTo>
                    <a:pt x="16653" y="327259"/>
                  </a:lnTo>
                  <a:lnTo>
                    <a:pt x="7544" y="380569"/>
                  </a:lnTo>
                  <a:lnTo>
                    <a:pt x="1921" y="436197"/>
                  </a:lnTo>
                  <a:lnTo>
                    <a:pt x="0" y="493776"/>
                  </a:lnTo>
                  <a:lnTo>
                    <a:pt x="0" y="4443984"/>
                  </a:lnTo>
                  <a:lnTo>
                    <a:pt x="1921" y="4501562"/>
                  </a:lnTo>
                  <a:lnTo>
                    <a:pt x="7544" y="4557190"/>
                  </a:lnTo>
                  <a:lnTo>
                    <a:pt x="16653" y="4610500"/>
                  </a:lnTo>
                  <a:lnTo>
                    <a:pt x="29035" y="4661118"/>
                  </a:lnTo>
                  <a:lnTo>
                    <a:pt x="44476" y="4708675"/>
                  </a:lnTo>
                  <a:lnTo>
                    <a:pt x="62761" y="4752800"/>
                  </a:lnTo>
                  <a:lnTo>
                    <a:pt x="83677" y="4793122"/>
                  </a:lnTo>
                  <a:lnTo>
                    <a:pt x="107008" y="4829271"/>
                  </a:lnTo>
                  <a:lnTo>
                    <a:pt x="132542" y="4860876"/>
                  </a:lnTo>
                  <a:lnTo>
                    <a:pt x="160064" y="4887565"/>
                  </a:lnTo>
                  <a:lnTo>
                    <a:pt x="220215" y="4924717"/>
                  </a:lnTo>
                  <a:lnTo>
                    <a:pt x="285750" y="4937760"/>
                  </a:lnTo>
                  <a:lnTo>
                    <a:pt x="2571750" y="4937760"/>
                  </a:lnTo>
                  <a:lnTo>
                    <a:pt x="2637284" y="4924717"/>
                  </a:lnTo>
                  <a:lnTo>
                    <a:pt x="2697435" y="4887565"/>
                  </a:lnTo>
                  <a:lnTo>
                    <a:pt x="2724957" y="4860876"/>
                  </a:lnTo>
                  <a:lnTo>
                    <a:pt x="2750491" y="4829271"/>
                  </a:lnTo>
                  <a:lnTo>
                    <a:pt x="2773822" y="4793122"/>
                  </a:lnTo>
                  <a:lnTo>
                    <a:pt x="2794738" y="4752800"/>
                  </a:lnTo>
                  <a:lnTo>
                    <a:pt x="2813023" y="4708675"/>
                  </a:lnTo>
                  <a:lnTo>
                    <a:pt x="2828464" y="4661118"/>
                  </a:lnTo>
                  <a:lnTo>
                    <a:pt x="2840846" y="4610500"/>
                  </a:lnTo>
                  <a:lnTo>
                    <a:pt x="2849955" y="4557190"/>
                  </a:lnTo>
                  <a:lnTo>
                    <a:pt x="2855578" y="4501562"/>
                  </a:lnTo>
                  <a:lnTo>
                    <a:pt x="2857500" y="4443984"/>
                  </a:lnTo>
                  <a:lnTo>
                    <a:pt x="2857500" y="493776"/>
                  </a:lnTo>
                  <a:lnTo>
                    <a:pt x="2855578" y="436197"/>
                  </a:lnTo>
                  <a:lnTo>
                    <a:pt x="2849955" y="380569"/>
                  </a:lnTo>
                  <a:lnTo>
                    <a:pt x="2840846" y="327259"/>
                  </a:lnTo>
                  <a:lnTo>
                    <a:pt x="2828464" y="276641"/>
                  </a:lnTo>
                  <a:lnTo>
                    <a:pt x="2813023" y="229084"/>
                  </a:lnTo>
                  <a:lnTo>
                    <a:pt x="2794738" y="184959"/>
                  </a:lnTo>
                  <a:lnTo>
                    <a:pt x="2773822" y="144637"/>
                  </a:lnTo>
                  <a:lnTo>
                    <a:pt x="2750491" y="108488"/>
                  </a:lnTo>
                  <a:lnTo>
                    <a:pt x="2724957" y="76883"/>
                  </a:lnTo>
                  <a:lnTo>
                    <a:pt x="2697435" y="50194"/>
                  </a:lnTo>
                  <a:lnTo>
                    <a:pt x="2637284" y="13042"/>
                  </a:lnTo>
                  <a:lnTo>
                    <a:pt x="2571750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47238" y="4296917"/>
              <a:ext cx="2857500" cy="4937760"/>
            </a:xfrm>
            <a:custGeom>
              <a:avLst/>
              <a:gdLst/>
              <a:ahLst/>
              <a:cxnLst/>
              <a:rect l="l" t="t" r="r" b="b"/>
              <a:pathLst>
                <a:path w="2857500" h="4937759">
                  <a:moveTo>
                    <a:pt x="0" y="493776"/>
                  </a:moveTo>
                  <a:lnTo>
                    <a:pt x="1921" y="436197"/>
                  </a:lnTo>
                  <a:lnTo>
                    <a:pt x="7544" y="380569"/>
                  </a:lnTo>
                  <a:lnTo>
                    <a:pt x="16653" y="327259"/>
                  </a:lnTo>
                  <a:lnTo>
                    <a:pt x="29035" y="276641"/>
                  </a:lnTo>
                  <a:lnTo>
                    <a:pt x="44476" y="229084"/>
                  </a:lnTo>
                  <a:lnTo>
                    <a:pt x="62761" y="184959"/>
                  </a:lnTo>
                  <a:lnTo>
                    <a:pt x="83677" y="144637"/>
                  </a:lnTo>
                  <a:lnTo>
                    <a:pt x="107008" y="108488"/>
                  </a:lnTo>
                  <a:lnTo>
                    <a:pt x="132542" y="76883"/>
                  </a:lnTo>
                  <a:lnTo>
                    <a:pt x="160064" y="50194"/>
                  </a:lnTo>
                  <a:lnTo>
                    <a:pt x="220215" y="13042"/>
                  </a:lnTo>
                  <a:lnTo>
                    <a:pt x="285750" y="0"/>
                  </a:lnTo>
                  <a:lnTo>
                    <a:pt x="2571750" y="0"/>
                  </a:lnTo>
                  <a:lnTo>
                    <a:pt x="2637284" y="13042"/>
                  </a:lnTo>
                  <a:lnTo>
                    <a:pt x="2697435" y="50194"/>
                  </a:lnTo>
                  <a:lnTo>
                    <a:pt x="2724957" y="76883"/>
                  </a:lnTo>
                  <a:lnTo>
                    <a:pt x="2750491" y="108488"/>
                  </a:lnTo>
                  <a:lnTo>
                    <a:pt x="2773822" y="144637"/>
                  </a:lnTo>
                  <a:lnTo>
                    <a:pt x="2794738" y="184959"/>
                  </a:lnTo>
                  <a:lnTo>
                    <a:pt x="2813023" y="229084"/>
                  </a:lnTo>
                  <a:lnTo>
                    <a:pt x="2828464" y="276641"/>
                  </a:lnTo>
                  <a:lnTo>
                    <a:pt x="2840846" y="327259"/>
                  </a:lnTo>
                  <a:lnTo>
                    <a:pt x="2849955" y="380569"/>
                  </a:lnTo>
                  <a:lnTo>
                    <a:pt x="2855578" y="436197"/>
                  </a:lnTo>
                  <a:lnTo>
                    <a:pt x="2857500" y="493776"/>
                  </a:lnTo>
                  <a:lnTo>
                    <a:pt x="2857500" y="4443984"/>
                  </a:lnTo>
                  <a:lnTo>
                    <a:pt x="2855578" y="4501562"/>
                  </a:lnTo>
                  <a:lnTo>
                    <a:pt x="2849955" y="4557190"/>
                  </a:lnTo>
                  <a:lnTo>
                    <a:pt x="2840846" y="4610500"/>
                  </a:lnTo>
                  <a:lnTo>
                    <a:pt x="2828464" y="4661118"/>
                  </a:lnTo>
                  <a:lnTo>
                    <a:pt x="2813023" y="4708675"/>
                  </a:lnTo>
                  <a:lnTo>
                    <a:pt x="2794738" y="4752800"/>
                  </a:lnTo>
                  <a:lnTo>
                    <a:pt x="2773822" y="4793122"/>
                  </a:lnTo>
                  <a:lnTo>
                    <a:pt x="2750491" y="4829271"/>
                  </a:lnTo>
                  <a:lnTo>
                    <a:pt x="2724957" y="4860876"/>
                  </a:lnTo>
                  <a:lnTo>
                    <a:pt x="2697435" y="4887565"/>
                  </a:lnTo>
                  <a:lnTo>
                    <a:pt x="2637284" y="4924717"/>
                  </a:lnTo>
                  <a:lnTo>
                    <a:pt x="2571750" y="4937760"/>
                  </a:lnTo>
                  <a:lnTo>
                    <a:pt x="285750" y="4937760"/>
                  </a:lnTo>
                  <a:lnTo>
                    <a:pt x="220215" y="4924717"/>
                  </a:lnTo>
                  <a:lnTo>
                    <a:pt x="160064" y="4887565"/>
                  </a:lnTo>
                  <a:lnTo>
                    <a:pt x="132542" y="4860876"/>
                  </a:lnTo>
                  <a:lnTo>
                    <a:pt x="107008" y="4829271"/>
                  </a:lnTo>
                  <a:lnTo>
                    <a:pt x="83677" y="4793122"/>
                  </a:lnTo>
                  <a:lnTo>
                    <a:pt x="62761" y="4752800"/>
                  </a:lnTo>
                  <a:lnTo>
                    <a:pt x="44476" y="4708675"/>
                  </a:lnTo>
                  <a:lnTo>
                    <a:pt x="29035" y="4661118"/>
                  </a:lnTo>
                  <a:lnTo>
                    <a:pt x="16653" y="4610500"/>
                  </a:lnTo>
                  <a:lnTo>
                    <a:pt x="7544" y="4557190"/>
                  </a:lnTo>
                  <a:lnTo>
                    <a:pt x="1921" y="4501562"/>
                  </a:lnTo>
                  <a:lnTo>
                    <a:pt x="0" y="4443984"/>
                  </a:lnTo>
                  <a:lnTo>
                    <a:pt x="0" y="49377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10462" y="626744"/>
            <a:ext cx="452882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spc="145" dirty="0"/>
              <a:t>PROBLEM</a:t>
            </a:r>
            <a:endParaRPr sz="7000"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44443" y="499872"/>
            <a:ext cx="1514855" cy="151485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7344918" y="2839973"/>
            <a:ext cx="2820035" cy="6279515"/>
            <a:chOff x="7344918" y="2839973"/>
            <a:chExt cx="2820035" cy="6279515"/>
          </a:xfrm>
        </p:grpSpPr>
        <p:sp>
          <p:nvSpPr>
            <p:cNvPr id="11" name="object 11"/>
            <p:cNvSpPr/>
            <p:nvPr/>
          </p:nvSpPr>
          <p:spPr>
            <a:xfrm>
              <a:off x="7344918" y="2839973"/>
              <a:ext cx="2292350" cy="2292350"/>
            </a:xfrm>
            <a:custGeom>
              <a:avLst/>
              <a:gdLst/>
              <a:ahLst/>
              <a:cxnLst/>
              <a:rect l="l" t="t" r="r" b="b"/>
              <a:pathLst>
                <a:path w="2292350" h="2292350">
                  <a:moveTo>
                    <a:pt x="2062860" y="0"/>
                  </a:moveTo>
                  <a:lnTo>
                    <a:pt x="229234" y="0"/>
                  </a:lnTo>
                  <a:lnTo>
                    <a:pt x="183031" y="4656"/>
                  </a:lnTo>
                  <a:lnTo>
                    <a:pt x="139999" y="18012"/>
                  </a:lnTo>
                  <a:lnTo>
                    <a:pt x="101060" y="39145"/>
                  </a:lnTo>
                  <a:lnTo>
                    <a:pt x="67135" y="67135"/>
                  </a:lnTo>
                  <a:lnTo>
                    <a:pt x="39145" y="101060"/>
                  </a:lnTo>
                  <a:lnTo>
                    <a:pt x="18012" y="139999"/>
                  </a:lnTo>
                  <a:lnTo>
                    <a:pt x="4656" y="183031"/>
                  </a:lnTo>
                  <a:lnTo>
                    <a:pt x="0" y="229234"/>
                  </a:lnTo>
                  <a:lnTo>
                    <a:pt x="0" y="2062861"/>
                  </a:lnTo>
                  <a:lnTo>
                    <a:pt x="4656" y="2109064"/>
                  </a:lnTo>
                  <a:lnTo>
                    <a:pt x="18012" y="2152096"/>
                  </a:lnTo>
                  <a:lnTo>
                    <a:pt x="39145" y="2191035"/>
                  </a:lnTo>
                  <a:lnTo>
                    <a:pt x="67135" y="2224960"/>
                  </a:lnTo>
                  <a:lnTo>
                    <a:pt x="101060" y="2252950"/>
                  </a:lnTo>
                  <a:lnTo>
                    <a:pt x="139999" y="2274083"/>
                  </a:lnTo>
                  <a:lnTo>
                    <a:pt x="183031" y="2287439"/>
                  </a:lnTo>
                  <a:lnTo>
                    <a:pt x="229234" y="2292096"/>
                  </a:lnTo>
                  <a:lnTo>
                    <a:pt x="2062860" y="2292096"/>
                  </a:lnTo>
                  <a:lnTo>
                    <a:pt x="2109064" y="2287439"/>
                  </a:lnTo>
                  <a:lnTo>
                    <a:pt x="2152096" y="2274083"/>
                  </a:lnTo>
                  <a:lnTo>
                    <a:pt x="2191035" y="2252950"/>
                  </a:lnTo>
                  <a:lnTo>
                    <a:pt x="2224960" y="2224960"/>
                  </a:lnTo>
                  <a:lnTo>
                    <a:pt x="2252950" y="2191035"/>
                  </a:lnTo>
                  <a:lnTo>
                    <a:pt x="2274083" y="2152096"/>
                  </a:lnTo>
                  <a:lnTo>
                    <a:pt x="2287439" y="2109064"/>
                  </a:lnTo>
                  <a:lnTo>
                    <a:pt x="2292096" y="2062861"/>
                  </a:lnTo>
                  <a:lnTo>
                    <a:pt x="2292096" y="229234"/>
                  </a:lnTo>
                  <a:lnTo>
                    <a:pt x="2287439" y="183031"/>
                  </a:lnTo>
                  <a:lnTo>
                    <a:pt x="2274083" y="139999"/>
                  </a:lnTo>
                  <a:lnTo>
                    <a:pt x="2252950" y="101060"/>
                  </a:lnTo>
                  <a:lnTo>
                    <a:pt x="2224960" y="67135"/>
                  </a:lnTo>
                  <a:lnTo>
                    <a:pt x="2191035" y="39145"/>
                  </a:lnTo>
                  <a:lnTo>
                    <a:pt x="2152096" y="18012"/>
                  </a:lnTo>
                  <a:lnTo>
                    <a:pt x="2109064" y="4656"/>
                  </a:lnTo>
                  <a:lnTo>
                    <a:pt x="2062860" y="0"/>
                  </a:lnTo>
                  <a:close/>
                </a:path>
              </a:pathLst>
            </a:custGeom>
            <a:solidFill>
              <a:srgbClr val="C2CD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18298" y="4292345"/>
              <a:ext cx="2433955" cy="4814570"/>
            </a:xfrm>
            <a:custGeom>
              <a:avLst/>
              <a:gdLst/>
              <a:ahLst/>
              <a:cxnLst/>
              <a:rect l="l" t="t" r="r" b="b"/>
              <a:pathLst>
                <a:path w="2433954" h="4814570">
                  <a:moveTo>
                    <a:pt x="2190496" y="0"/>
                  </a:moveTo>
                  <a:lnTo>
                    <a:pt x="243331" y="0"/>
                  </a:lnTo>
                  <a:lnTo>
                    <a:pt x="212813" y="3750"/>
                  </a:lnTo>
                  <a:lnTo>
                    <a:pt x="155394" y="32403"/>
                  </a:lnTo>
                  <a:lnTo>
                    <a:pt x="104321" y="86251"/>
                  </a:lnTo>
                  <a:lnTo>
                    <a:pt x="81734" y="121496"/>
                  </a:lnTo>
                  <a:lnTo>
                    <a:pt x="61419" y="161687"/>
                  </a:lnTo>
                  <a:lnTo>
                    <a:pt x="43603" y="206374"/>
                  </a:lnTo>
                  <a:lnTo>
                    <a:pt x="28514" y="255105"/>
                  </a:lnTo>
                  <a:lnTo>
                    <a:pt x="16381" y="307430"/>
                  </a:lnTo>
                  <a:lnTo>
                    <a:pt x="7432" y="362897"/>
                  </a:lnTo>
                  <a:lnTo>
                    <a:pt x="1896" y="421056"/>
                  </a:lnTo>
                  <a:lnTo>
                    <a:pt x="0" y="481456"/>
                  </a:lnTo>
                  <a:lnTo>
                    <a:pt x="0" y="4332858"/>
                  </a:lnTo>
                  <a:lnTo>
                    <a:pt x="1896" y="4393259"/>
                  </a:lnTo>
                  <a:lnTo>
                    <a:pt x="7432" y="4451418"/>
                  </a:lnTo>
                  <a:lnTo>
                    <a:pt x="16381" y="4506885"/>
                  </a:lnTo>
                  <a:lnTo>
                    <a:pt x="28514" y="4559210"/>
                  </a:lnTo>
                  <a:lnTo>
                    <a:pt x="43603" y="4607941"/>
                  </a:lnTo>
                  <a:lnTo>
                    <a:pt x="61419" y="4652628"/>
                  </a:lnTo>
                  <a:lnTo>
                    <a:pt x="81734" y="4692819"/>
                  </a:lnTo>
                  <a:lnTo>
                    <a:pt x="104321" y="4728064"/>
                  </a:lnTo>
                  <a:lnTo>
                    <a:pt x="128950" y="4757912"/>
                  </a:lnTo>
                  <a:lnTo>
                    <a:pt x="183424" y="4799614"/>
                  </a:lnTo>
                  <a:lnTo>
                    <a:pt x="243331" y="4814316"/>
                  </a:lnTo>
                  <a:lnTo>
                    <a:pt x="2190496" y="4814316"/>
                  </a:lnTo>
                  <a:lnTo>
                    <a:pt x="2250403" y="4799614"/>
                  </a:lnTo>
                  <a:lnTo>
                    <a:pt x="2304877" y="4757912"/>
                  </a:lnTo>
                  <a:lnTo>
                    <a:pt x="2329506" y="4728064"/>
                  </a:lnTo>
                  <a:lnTo>
                    <a:pt x="2352093" y="4692819"/>
                  </a:lnTo>
                  <a:lnTo>
                    <a:pt x="2372408" y="4652628"/>
                  </a:lnTo>
                  <a:lnTo>
                    <a:pt x="2390224" y="4607941"/>
                  </a:lnTo>
                  <a:lnTo>
                    <a:pt x="2405313" y="4559210"/>
                  </a:lnTo>
                  <a:lnTo>
                    <a:pt x="2417446" y="4506885"/>
                  </a:lnTo>
                  <a:lnTo>
                    <a:pt x="2426395" y="4451418"/>
                  </a:lnTo>
                  <a:lnTo>
                    <a:pt x="2431931" y="4393259"/>
                  </a:lnTo>
                  <a:lnTo>
                    <a:pt x="2433828" y="4332858"/>
                  </a:lnTo>
                  <a:lnTo>
                    <a:pt x="2433828" y="481456"/>
                  </a:lnTo>
                  <a:lnTo>
                    <a:pt x="2431931" y="421056"/>
                  </a:lnTo>
                  <a:lnTo>
                    <a:pt x="2426395" y="362897"/>
                  </a:lnTo>
                  <a:lnTo>
                    <a:pt x="2417446" y="307430"/>
                  </a:lnTo>
                  <a:lnTo>
                    <a:pt x="2405313" y="255105"/>
                  </a:lnTo>
                  <a:lnTo>
                    <a:pt x="2390224" y="206374"/>
                  </a:lnTo>
                  <a:lnTo>
                    <a:pt x="2372408" y="161687"/>
                  </a:lnTo>
                  <a:lnTo>
                    <a:pt x="2352093" y="121496"/>
                  </a:lnTo>
                  <a:lnTo>
                    <a:pt x="2329506" y="86251"/>
                  </a:lnTo>
                  <a:lnTo>
                    <a:pt x="2304877" y="56403"/>
                  </a:lnTo>
                  <a:lnTo>
                    <a:pt x="2250403" y="14701"/>
                  </a:lnTo>
                  <a:lnTo>
                    <a:pt x="2190496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718298" y="4292345"/>
              <a:ext cx="2433955" cy="4814570"/>
            </a:xfrm>
            <a:custGeom>
              <a:avLst/>
              <a:gdLst/>
              <a:ahLst/>
              <a:cxnLst/>
              <a:rect l="l" t="t" r="r" b="b"/>
              <a:pathLst>
                <a:path w="2433954" h="4814570">
                  <a:moveTo>
                    <a:pt x="0" y="481456"/>
                  </a:moveTo>
                  <a:lnTo>
                    <a:pt x="1896" y="421056"/>
                  </a:lnTo>
                  <a:lnTo>
                    <a:pt x="7432" y="362897"/>
                  </a:lnTo>
                  <a:lnTo>
                    <a:pt x="16381" y="307430"/>
                  </a:lnTo>
                  <a:lnTo>
                    <a:pt x="28514" y="255105"/>
                  </a:lnTo>
                  <a:lnTo>
                    <a:pt x="43603" y="206374"/>
                  </a:lnTo>
                  <a:lnTo>
                    <a:pt x="61419" y="161687"/>
                  </a:lnTo>
                  <a:lnTo>
                    <a:pt x="81734" y="121496"/>
                  </a:lnTo>
                  <a:lnTo>
                    <a:pt x="104321" y="86251"/>
                  </a:lnTo>
                  <a:lnTo>
                    <a:pt x="128950" y="56403"/>
                  </a:lnTo>
                  <a:lnTo>
                    <a:pt x="183424" y="14701"/>
                  </a:lnTo>
                  <a:lnTo>
                    <a:pt x="243331" y="0"/>
                  </a:lnTo>
                  <a:lnTo>
                    <a:pt x="2190496" y="0"/>
                  </a:lnTo>
                  <a:lnTo>
                    <a:pt x="2250403" y="14701"/>
                  </a:lnTo>
                  <a:lnTo>
                    <a:pt x="2304877" y="56403"/>
                  </a:lnTo>
                  <a:lnTo>
                    <a:pt x="2329506" y="86251"/>
                  </a:lnTo>
                  <a:lnTo>
                    <a:pt x="2352093" y="121496"/>
                  </a:lnTo>
                  <a:lnTo>
                    <a:pt x="2372408" y="161687"/>
                  </a:lnTo>
                  <a:lnTo>
                    <a:pt x="2390224" y="206374"/>
                  </a:lnTo>
                  <a:lnTo>
                    <a:pt x="2405313" y="255105"/>
                  </a:lnTo>
                  <a:lnTo>
                    <a:pt x="2417446" y="307430"/>
                  </a:lnTo>
                  <a:lnTo>
                    <a:pt x="2426395" y="362897"/>
                  </a:lnTo>
                  <a:lnTo>
                    <a:pt x="2431931" y="421056"/>
                  </a:lnTo>
                  <a:lnTo>
                    <a:pt x="2433828" y="481456"/>
                  </a:lnTo>
                  <a:lnTo>
                    <a:pt x="2433828" y="4332858"/>
                  </a:lnTo>
                  <a:lnTo>
                    <a:pt x="2431931" y="4393259"/>
                  </a:lnTo>
                  <a:lnTo>
                    <a:pt x="2426395" y="4451418"/>
                  </a:lnTo>
                  <a:lnTo>
                    <a:pt x="2417446" y="4506885"/>
                  </a:lnTo>
                  <a:lnTo>
                    <a:pt x="2405313" y="4559210"/>
                  </a:lnTo>
                  <a:lnTo>
                    <a:pt x="2390224" y="4607941"/>
                  </a:lnTo>
                  <a:lnTo>
                    <a:pt x="2372408" y="4652628"/>
                  </a:lnTo>
                  <a:lnTo>
                    <a:pt x="2352093" y="4692819"/>
                  </a:lnTo>
                  <a:lnTo>
                    <a:pt x="2329506" y="4728064"/>
                  </a:lnTo>
                  <a:lnTo>
                    <a:pt x="2304877" y="4757912"/>
                  </a:lnTo>
                  <a:lnTo>
                    <a:pt x="2250403" y="4799614"/>
                  </a:lnTo>
                  <a:lnTo>
                    <a:pt x="2190496" y="4814316"/>
                  </a:lnTo>
                  <a:lnTo>
                    <a:pt x="243331" y="4814316"/>
                  </a:lnTo>
                  <a:lnTo>
                    <a:pt x="183424" y="4799614"/>
                  </a:lnTo>
                  <a:lnTo>
                    <a:pt x="128950" y="4757912"/>
                  </a:lnTo>
                  <a:lnTo>
                    <a:pt x="104321" y="4728064"/>
                  </a:lnTo>
                  <a:lnTo>
                    <a:pt x="81734" y="4692819"/>
                  </a:lnTo>
                  <a:lnTo>
                    <a:pt x="61419" y="4652628"/>
                  </a:lnTo>
                  <a:lnTo>
                    <a:pt x="43603" y="4607941"/>
                  </a:lnTo>
                  <a:lnTo>
                    <a:pt x="28514" y="4559210"/>
                  </a:lnTo>
                  <a:lnTo>
                    <a:pt x="16381" y="4506885"/>
                  </a:lnTo>
                  <a:lnTo>
                    <a:pt x="7432" y="4451418"/>
                  </a:lnTo>
                  <a:lnTo>
                    <a:pt x="1896" y="4393259"/>
                  </a:lnTo>
                  <a:lnTo>
                    <a:pt x="0" y="4332858"/>
                  </a:lnTo>
                  <a:lnTo>
                    <a:pt x="0" y="48145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864220" y="4378274"/>
            <a:ext cx="2100580" cy="407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Lack</a:t>
            </a:r>
            <a:r>
              <a:rPr sz="2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2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735"/>
              </a:lnSpc>
            </a:pP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Privacy:</a:t>
            </a:r>
            <a:endParaRPr sz="2400">
              <a:latin typeface="Arial"/>
              <a:cs typeface="Arial"/>
            </a:endParaRPr>
          </a:p>
          <a:p>
            <a:pPr marL="184785" marR="5080" indent="-172720">
              <a:lnSpc>
                <a:spcPct val="90000"/>
              </a:lnSpc>
              <a:spcBef>
                <a:spcPts val="455"/>
              </a:spcBef>
              <a:buChar char="•"/>
              <a:tabLst>
                <a:tab pos="185420" algn="l"/>
              </a:tabLst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Customers</a:t>
            </a:r>
            <a:r>
              <a:rPr sz="24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may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feel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uncomfortable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if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perceive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lack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privacy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during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certain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treatments,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such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waxing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massages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575035" y="3584447"/>
            <a:ext cx="440690" cy="551815"/>
          </a:xfrm>
          <a:custGeom>
            <a:avLst/>
            <a:gdLst/>
            <a:ahLst/>
            <a:cxnLst/>
            <a:rect l="l" t="t" r="r" b="b"/>
            <a:pathLst>
              <a:path w="440690" h="551814">
                <a:moveTo>
                  <a:pt x="220218" y="0"/>
                </a:moveTo>
                <a:lnTo>
                  <a:pt x="220218" y="110362"/>
                </a:lnTo>
                <a:lnTo>
                  <a:pt x="0" y="110362"/>
                </a:lnTo>
                <a:lnTo>
                  <a:pt x="0" y="441325"/>
                </a:lnTo>
                <a:lnTo>
                  <a:pt x="220218" y="441325"/>
                </a:lnTo>
                <a:lnTo>
                  <a:pt x="220218" y="551688"/>
                </a:lnTo>
                <a:lnTo>
                  <a:pt x="440436" y="275843"/>
                </a:lnTo>
                <a:lnTo>
                  <a:pt x="22021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1794490" y="2828798"/>
            <a:ext cx="2691130" cy="6216015"/>
            <a:chOff x="11794490" y="2828798"/>
            <a:chExt cx="2691130" cy="6216015"/>
          </a:xfrm>
        </p:grpSpPr>
        <p:sp>
          <p:nvSpPr>
            <p:cNvPr id="17" name="object 17"/>
            <p:cNvSpPr/>
            <p:nvPr/>
          </p:nvSpPr>
          <p:spPr>
            <a:xfrm>
              <a:off x="11807190" y="2841498"/>
              <a:ext cx="2293620" cy="2293620"/>
            </a:xfrm>
            <a:custGeom>
              <a:avLst/>
              <a:gdLst/>
              <a:ahLst/>
              <a:cxnLst/>
              <a:rect l="l" t="t" r="r" b="b"/>
              <a:pathLst>
                <a:path w="2293619" h="2293620">
                  <a:moveTo>
                    <a:pt x="2064257" y="0"/>
                  </a:moveTo>
                  <a:lnTo>
                    <a:pt x="229361" y="0"/>
                  </a:lnTo>
                  <a:lnTo>
                    <a:pt x="183153" y="4662"/>
                  </a:lnTo>
                  <a:lnTo>
                    <a:pt x="140106" y="18032"/>
                  </a:lnTo>
                  <a:lnTo>
                    <a:pt x="101147" y="39185"/>
                  </a:lnTo>
                  <a:lnTo>
                    <a:pt x="67198" y="67198"/>
                  </a:lnTo>
                  <a:lnTo>
                    <a:pt x="39185" y="101147"/>
                  </a:lnTo>
                  <a:lnTo>
                    <a:pt x="18032" y="140106"/>
                  </a:lnTo>
                  <a:lnTo>
                    <a:pt x="4662" y="183153"/>
                  </a:lnTo>
                  <a:lnTo>
                    <a:pt x="0" y="229361"/>
                  </a:lnTo>
                  <a:lnTo>
                    <a:pt x="0" y="2064257"/>
                  </a:lnTo>
                  <a:lnTo>
                    <a:pt x="4662" y="2110466"/>
                  </a:lnTo>
                  <a:lnTo>
                    <a:pt x="18032" y="2153513"/>
                  </a:lnTo>
                  <a:lnTo>
                    <a:pt x="39185" y="2192472"/>
                  </a:lnTo>
                  <a:lnTo>
                    <a:pt x="67198" y="2226421"/>
                  </a:lnTo>
                  <a:lnTo>
                    <a:pt x="101147" y="2254434"/>
                  </a:lnTo>
                  <a:lnTo>
                    <a:pt x="140106" y="2275587"/>
                  </a:lnTo>
                  <a:lnTo>
                    <a:pt x="183153" y="2288957"/>
                  </a:lnTo>
                  <a:lnTo>
                    <a:pt x="229361" y="2293619"/>
                  </a:lnTo>
                  <a:lnTo>
                    <a:pt x="2064257" y="2293619"/>
                  </a:lnTo>
                  <a:lnTo>
                    <a:pt x="2110466" y="2288957"/>
                  </a:lnTo>
                  <a:lnTo>
                    <a:pt x="2153513" y="2275587"/>
                  </a:lnTo>
                  <a:lnTo>
                    <a:pt x="2192472" y="2254434"/>
                  </a:lnTo>
                  <a:lnTo>
                    <a:pt x="2226421" y="2226421"/>
                  </a:lnTo>
                  <a:lnTo>
                    <a:pt x="2254434" y="2192472"/>
                  </a:lnTo>
                  <a:lnTo>
                    <a:pt x="2275587" y="2153513"/>
                  </a:lnTo>
                  <a:lnTo>
                    <a:pt x="2288957" y="2110466"/>
                  </a:lnTo>
                  <a:lnTo>
                    <a:pt x="2293619" y="2064257"/>
                  </a:lnTo>
                  <a:lnTo>
                    <a:pt x="2293619" y="229361"/>
                  </a:lnTo>
                  <a:lnTo>
                    <a:pt x="2288957" y="183153"/>
                  </a:lnTo>
                  <a:lnTo>
                    <a:pt x="2275587" y="140106"/>
                  </a:lnTo>
                  <a:lnTo>
                    <a:pt x="2254434" y="101147"/>
                  </a:lnTo>
                  <a:lnTo>
                    <a:pt x="2226421" y="67198"/>
                  </a:lnTo>
                  <a:lnTo>
                    <a:pt x="2192472" y="39185"/>
                  </a:lnTo>
                  <a:lnTo>
                    <a:pt x="2153513" y="18032"/>
                  </a:lnTo>
                  <a:lnTo>
                    <a:pt x="2110466" y="4662"/>
                  </a:lnTo>
                  <a:lnTo>
                    <a:pt x="2064257" y="0"/>
                  </a:lnTo>
                  <a:close/>
                </a:path>
              </a:pathLst>
            </a:custGeom>
            <a:solidFill>
              <a:srgbClr val="CCE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807190" y="2841498"/>
              <a:ext cx="2293620" cy="2293620"/>
            </a:xfrm>
            <a:custGeom>
              <a:avLst/>
              <a:gdLst/>
              <a:ahLst/>
              <a:cxnLst/>
              <a:rect l="l" t="t" r="r" b="b"/>
              <a:pathLst>
                <a:path w="2293619" h="2293620">
                  <a:moveTo>
                    <a:pt x="0" y="229361"/>
                  </a:moveTo>
                  <a:lnTo>
                    <a:pt x="4662" y="183153"/>
                  </a:lnTo>
                  <a:lnTo>
                    <a:pt x="18032" y="140106"/>
                  </a:lnTo>
                  <a:lnTo>
                    <a:pt x="39185" y="101147"/>
                  </a:lnTo>
                  <a:lnTo>
                    <a:pt x="67198" y="67198"/>
                  </a:lnTo>
                  <a:lnTo>
                    <a:pt x="101147" y="39185"/>
                  </a:lnTo>
                  <a:lnTo>
                    <a:pt x="140106" y="18032"/>
                  </a:lnTo>
                  <a:lnTo>
                    <a:pt x="183153" y="4662"/>
                  </a:lnTo>
                  <a:lnTo>
                    <a:pt x="229361" y="0"/>
                  </a:lnTo>
                  <a:lnTo>
                    <a:pt x="2064257" y="0"/>
                  </a:lnTo>
                  <a:lnTo>
                    <a:pt x="2110466" y="4662"/>
                  </a:lnTo>
                  <a:lnTo>
                    <a:pt x="2153513" y="18032"/>
                  </a:lnTo>
                  <a:lnTo>
                    <a:pt x="2192472" y="39185"/>
                  </a:lnTo>
                  <a:lnTo>
                    <a:pt x="2226421" y="67198"/>
                  </a:lnTo>
                  <a:lnTo>
                    <a:pt x="2254434" y="101147"/>
                  </a:lnTo>
                  <a:lnTo>
                    <a:pt x="2275587" y="140106"/>
                  </a:lnTo>
                  <a:lnTo>
                    <a:pt x="2288957" y="183153"/>
                  </a:lnTo>
                  <a:lnTo>
                    <a:pt x="2293619" y="229361"/>
                  </a:lnTo>
                  <a:lnTo>
                    <a:pt x="2293619" y="2064257"/>
                  </a:lnTo>
                  <a:lnTo>
                    <a:pt x="2288957" y="2110466"/>
                  </a:lnTo>
                  <a:lnTo>
                    <a:pt x="2275587" y="2153513"/>
                  </a:lnTo>
                  <a:lnTo>
                    <a:pt x="2254434" y="2192472"/>
                  </a:lnTo>
                  <a:lnTo>
                    <a:pt x="2226421" y="2226421"/>
                  </a:lnTo>
                  <a:lnTo>
                    <a:pt x="2192472" y="2254434"/>
                  </a:lnTo>
                  <a:lnTo>
                    <a:pt x="2153513" y="2275587"/>
                  </a:lnTo>
                  <a:lnTo>
                    <a:pt x="2110466" y="2288957"/>
                  </a:lnTo>
                  <a:lnTo>
                    <a:pt x="2064257" y="2293619"/>
                  </a:lnTo>
                  <a:lnTo>
                    <a:pt x="229361" y="2293619"/>
                  </a:lnTo>
                  <a:lnTo>
                    <a:pt x="183153" y="2288957"/>
                  </a:lnTo>
                  <a:lnTo>
                    <a:pt x="140106" y="2275587"/>
                  </a:lnTo>
                  <a:lnTo>
                    <a:pt x="101147" y="2254434"/>
                  </a:lnTo>
                  <a:lnTo>
                    <a:pt x="67198" y="2226421"/>
                  </a:lnTo>
                  <a:lnTo>
                    <a:pt x="39185" y="2192472"/>
                  </a:lnTo>
                  <a:lnTo>
                    <a:pt x="18032" y="2153513"/>
                  </a:lnTo>
                  <a:lnTo>
                    <a:pt x="4662" y="2110466"/>
                  </a:lnTo>
                  <a:lnTo>
                    <a:pt x="0" y="2064257"/>
                  </a:lnTo>
                  <a:lnTo>
                    <a:pt x="0" y="22936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180570" y="4217670"/>
              <a:ext cx="2292350" cy="4814570"/>
            </a:xfrm>
            <a:custGeom>
              <a:avLst/>
              <a:gdLst/>
              <a:ahLst/>
              <a:cxnLst/>
              <a:rect l="l" t="t" r="r" b="b"/>
              <a:pathLst>
                <a:path w="2292350" h="4814570">
                  <a:moveTo>
                    <a:pt x="2062860" y="0"/>
                  </a:moveTo>
                  <a:lnTo>
                    <a:pt x="229234" y="0"/>
                  </a:lnTo>
                  <a:lnTo>
                    <a:pt x="198125" y="4394"/>
                  </a:lnTo>
                  <a:lnTo>
                    <a:pt x="139999" y="37830"/>
                  </a:lnTo>
                  <a:lnTo>
                    <a:pt x="113528" y="65724"/>
                  </a:lnTo>
                  <a:lnTo>
                    <a:pt x="89149" y="100306"/>
                  </a:lnTo>
                  <a:lnTo>
                    <a:pt x="67135" y="141001"/>
                  </a:lnTo>
                  <a:lnTo>
                    <a:pt x="47759" y="187237"/>
                  </a:lnTo>
                  <a:lnTo>
                    <a:pt x="31293" y="238440"/>
                  </a:lnTo>
                  <a:lnTo>
                    <a:pt x="18012" y="294036"/>
                  </a:lnTo>
                  <a:lnTo>
                    <a:pt x="8187" y="353453"/>
                  </a:lnTo>
                  <a:lnTo>
                    <a:pt x="2092" y="416118"/>
                  </a:lnTo>
                  <a:lnTo>
                    <a:pt x="0" y="481456"/>
                  </a:lnTo>
                  <a:lnTo>
                    <a:pt x="0" y="4332858"/>
                  </a:lnTo>
                  <a:lnTo>
                    <a:pt x="2092" y="4398197"/>
                  </a:lnTo>
                  <a:lnTo>
                    <a:pt x="8187" y="4460862"/>
                  </a:lnTo>
                  <a:lnTo>
                    <a:pt x="18012" y="4520279"/>
                  </a:lnTo>
                  <a:lnTo>
                    <a:pt x="31293" y="4575875"/>
                  </a:lnTo>
                  <a:lnTo>
                    <a:pt x="47759" y="4627078"/>
                  </a:lnTo>
                  <a:lnTo>
                    <a:pt x="67135" y="4673314"/>
                  </a:lnTo>
                  <a:lnTo>
                    <a:pt x="89149" y="4714009"/>
                  </a:lnTo>
                  <a:lnTo>
                    <a:pt x="113528" y="4748591"/>
                  </a:lnTo>
                  <a:lnTo>
                    <a:pt x="139999" y="4776485"/>
                  </a:lnTo>
                  <a:lnTo>
                    <a:pt x="198125" y="4809921"/>
                  </a:lnTo>
                  <a:lnTo>
                    <a:pt x="229234" y="4814316"/>
                  </a:lnTo>
                  <a:lnTo>
                    <a:pt x="2062860" y="4814316"/>
                  </a:lnTo>
                  <a:lnTo>
                    <a:pt x="2123806" y="4797120"/>
                  </a:lnTo>
                  <a:lnTo>
                    <a:pt x="2178567" y="4748591"/>
                  </a:lnTo>
                  <a:lnTo>
                    <a:pt x="2202946" y="4714009"/>
                  </a:lnTo>
                  <a:lnTo>
                    <a:pt x="2224960" y="4673314"/>
                  </a:lnTo>
                  <a:lnTo>
                    <a:pt x="2244336" y="4627078"/>
                  </a:lnTo>
                  <a:lnTo>
                    <a:pt x="2260802" y="4575875"/>
                  </a:lnTo>
                  <a:lnTo>
                    <a:pt x="2274083" y="4520279"/>
                  </a:lnTo>
                  <a:lnTo>
                    <a:pt x="2283908" y="4460862"/>
                  </a:lnTo>
                  <a:lnTo>
                    <a:pt x="2290003" y="4398197"/>
                  </a:lnTo>
                  <a:lnTo>
                    <a:pt x="2292095" y="4332858"/>
                  </a:lnTo>
                  <a:lnTo>
                    <a:pt x="2292095" y="481456"/>
                  </a:lnTo>
                  <a:lnTo>
                    <a:pt x="2290003" y="416118"/>
                  </a:lnTo>
                  <a:lnTo>
                    <a:pt x="2283908" y="353453"/>
                  </a:lnTo>
                  <a:lnTo>
                    <a:pt x="2274083" y="294036"/>
                  </a:lnTo>
                  <a:lnTo>
                    <a:pt x="2260802" y="238440"/>
                  </a:lnTo>
                  <a:lnTo>
                    <a:pt x="2244336" y="187237"/>
                  </a:lnTo>
                  <a:lnTo>
                    <a:pt x="2224960" y="141001"/>
                  </a:lnTo>
                  <a:lnTo>
                    <a:pt x="2202946" y="100306"/>
                  </a:lnTo>
                  <a:lnTo>
                    <a:pt x="2178567" y="65724"/>
                  </a:lnTo>
                  <a:lnTo>
                    <a:pt x="2152096" y="37830"/>
                  </a:lnTo>
                  <a:lnTo>
                    <a:pt x="2093970" y="4394"/>
                  </a:lnTo>
                  <a:lnTo>
                    <a:pt x="206286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80570" y="4217670"/>
              <a:ext cx="2292350" cy="4814570"/>
            </a:xfrm>
            <a:custGeom>
              <a:avLst/>
              <a:gdLst/>
              <a:ahLst/>
              <a:cxnLst/>
              <a:rect l="l" t="t" r="r" b="b"/>
              <a:pathLst>
                <a:path w="2292350" h="4814570">
                  <a:moveTo>
                    <a:pt x="0" y="481456"/>
                  </a:moveTo>
                  <a:lnTo>
                    <a:pt x="2092" y="416118"/>
                  </a:lnTo>
                  <a:lnTo>
                    <a:pt x="8187" y="353453"/>
                  </a:lnTo>
                  <a:lnTo>
                    <a:pt x="18012" y="294036"/>
                  </a:lnTo>
                  <a:lnTo>
                    <a:pt x="31293" y="238440"/>
                  </a:lnTo>
                  <a:lnTo>
                    <a:pt x="47759" y="187237"/>
                  </a:lnTo>
                  <a:lnTo>
                    <a:pt x="67135" y="141001"/>
                  </a:lnTo>
                  <a:lnTo>
                    <a:pt x="89149" y="100306"/>
                  </a:lnTo>
                  <a:lnTo>
                    <a:pt x="113528" y="65724"/>
                  </a:lnTo>
                  <a:lnTo>
                    <a:pt x="139999" y="37830"/>
                  </a:lnTo>
                  <a:lnTo>
                    <a:pt x="198125" y="4394"/>
                  </a:lnTo>
                  <a:lnTo>
                    <a:pt x="229234" y="0"/>
                  </a:lnTo>
                  <a:lnTo>
                    <a:pt x="2062860" y="0"/>
                  </a:lnTo>
                  <a:lnTo>
                    <a:pt x="2123806" y="17195"/>
                  </a:lnTo>
                  <a:lnTo>
                    <a:pt x="2178567" y="65724"/>
                  </a:lnTo>
                  <a:lnTo>
                    <a:pt x="2202946" y="100306"/>
                  </a:lnTo>
                  <a:lnTo>
                    <a:pt x="2224960" y="141001"/>
                  </a:lnTo>
                  <a:lnTo>
                    <a:pt x="2244336" y="187237"/>
                  </a:lnTo>
                  <a:lnTo>
                    <a:pt x="2260802" y="238440"/>
                  </a:lnTo>
                  <a:lnTo>
                    <a:pt x="2274083" y="294036"/>
                  </a:lnTo>
                  <a:lnTo>
                    <a:pt x="2283908" y="353453"/>
                  </a:lnTo>
                  <a:lnTo>
                    <a:pt x="2290003" y="416118"/>
                  </a:lnTo>
                  <a:lnTo>
                    <a:pt x="2292095" y="481456"/>
                  </a:lnTo>
                  <a:lnTo>
                    <a:pt x="2292095" y="4332858"/>
                  </a:lnTo>
                  <a:lnTo>
                    <a:pt x="2290003" y="4398197"/>
                  </a:lnTo>
                  <a:lnTo>
                    <a:pt x="2283908" y="4460862"/>
                  </a:lnTo>
                  <a:lnTo>
                    <a:pt x="2274083" y="4520279"/>
                  </a:lnTo>
                  <a:lnTo>
                    <a:pt x="2260802" y="4575875"/>
                  </a:lnTo>
                  <a:lnTo>
                    <a:pt x="2244336" y="4627078"/>
                  </a:lnTo>
                  <a:lnTo>
                    <a:pt x="2224960" y="4673314"/>
                  </a:lnTo>
                  <a:lnTo>
                    <a:pt x="2202946" y="4714009"/>
                  </a:lnTo>
                  <a:lnTo>
                    <a:pt x="2178567" y="4748591"/>
                  </a:lnTo>
                  <a:lnTo>
                    <a:pt x="2152096" y="4776485"/>
                  </a:lnTo>
                  <a:lnTo>
                    <a:pt x="2093970" y="4809921"/>
                  </a:lnTo>
                  <a:lnTo>
                    <a:pt x="2062860" y="4814316"/>
                  </a:lnTo>
                  <a:lnTo>
                    <a:pt x="229234" y="4814316"/>
                  </a:lnTo>
                  <a:lnTo>
                    <a:pt x="168289" y="4797120"/>
                  </a:lnTo>
                  <a:lnTo>
                    <a:pt x="113528" y="4748591"/>
                  </a:lnTo>
                  <a:lnTo>
                    <a:pt x="89149" y="4714009"/>
                  </a:lnTo>
                  <a:lnTo>
                    <a:pt x="67135" y="4673314"/>
                  </a:lnTo>
                  <a:lnTo>
                    <a:pt x="47759" y="4627078"/>
                  </a:lnTo>
                  <a:lnTo>
                    <a:pt x="31293" y="4575875"/>
                  </a:lnTo>
                  <a:lnTo>
                    <a:pt x="18012" y="4520279"/>
                  </a:lnTo>
                  <a:lnTo>
                    <a:pt x="8187" y="4460862"/>
                  </a:lnTo>
                  <a:lnTo>
                    <a:pt x="2092" y="4398197"/>
                  </a:lnTo>
                  <a:lnTo>
                    <a:pt x="0" y="4332858"/>
                  </a:lnTo>
                  <a:lnTo>
                    <a:pt x="0" y="481456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2327128" y="4304157"/>
            <a:ext cx="1851025" cy="419862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130810">
              <a:lnSpc>
                <a:spcPts val="2590"/>
              </a:lnSpc>
              <a:spcBef>
                <a:spcPts val="425"/>
              </a:spcBef>
            </a:pP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Talent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50" dirty="0">
                <a:solidFill>
                  <a:srgbClr val="FFFFFF"/>
                </a:solidFill>
                <a:latin typeface="Arial"/>
                <a:cs typeface="Arial"/>
              </a:rPr>
              <a:t>available</a:t>
            </a:r>
            <a:r>
              <a:rPr sz="24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400" b="1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20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2400" b="1" spc="-19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4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2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endParaRPr sz="2400">
              <a:latin typeface="Arial"/>
              <a:cs typeface="Arial"/>
            </a:endParaRPr>
          </a:p>
          <a:p>
            <a:pPr marL="184785" marR="5080" indent="-172720">
              <a:lnSpc>
                <a:spcPct val="90000"/>
              </a:lnSpc>
              <a:spcBef>
                <a:spcPts val="1000"/>
              </a:spcBef>
              <a:buChar char="•"/>
              <a:tabLst>
                <a:tab pos="185420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brand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available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local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villages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salon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home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service </a:t>
            </a:r>
            <a:r>
              <a:rPr sz="2400" spc="-5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female.</a:t>
            </a:r>
            <a:endParaRPr sz="2400">
              <a:latin typeface="Calibri"/>
              <a:cs typeface="Calibri"/>
            </a:endParaRPr>
          </a:p>
          <a:p>
            <a:pPr marL="184785" marR="64769" indent="-172720">
              <a:lnSpc>
                <a:spcPts val="2590"/>
              </a:lnSpc>
              <a:spcBef>
                <a:spcPts val="470"/>
              </a:spcBef>
              <a:buChar char="•"/>
              <a:tabLst>
                <a:tab pos="185420" algn="l"/>
              </a:tabLst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Rural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India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lacks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proper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salon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service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88885" y="3137661"/>
            <a:ext cx="1380490" cy="1077595"/>
          </a:xfrm>
          <a:custGeom>
            <a:avLst/>
            <a:gdLst/>
            <a:ahLst/>
            <a:cxnLst/>
            <a:rect l="l" t="t" r="r" b="b"/>
            <a:pathLst>
              <a:path w="1380490" h="1077595">
                <a:moveTo>
                  <a:pt x="678294" y="603288"/>
                </a:moveTo>
                <a:lnTo>
                  <a:pt x="675741" y="592074"/>
                </a:lnTo>
                <a:lnTo>
                  <a:pt x="668769" y="582930"/>
                </a:lnTo>
                <a:lnTo>
                  <a:pt x="658431" y="576757"/>
                </a:lnTo>
                <a:lnTo>
                  <a:pt x="645769" y="574497"/>
                </a:lnTo>
                <a:lnTo>
                  <a:pt x="633107" y="576757"/>
                </a:lnTo>
                <a:lnTo>
                  <a:pt x="622769" y="582930"/>
                </a:lnTo>
                <a:lnTo>
                  <a:pt x="615797" y="592074"/>
                </a:lnTo>
                <a:lnTo>
                  <a:pt x="613232" y="603288"/>
                </a:lnTo>
                <a:lnTo>
                  <a:pt x="615797" y="614489"/>
                </a:lnTo>
                <a:lnTo>
                  <a:pt x="622769" y="623633"/>
                </a:lnTo>
                <a:lnTo>
                  <a:pt x="633107" y="629805"/>
                </a:lnTo>
                <a:lnTo>
                  <a:pt x="645769" y="632066"/>
                </a:lnTo>
                <a:lnTo>
                  <a:pt x="658431" y="629805"/>
                </a:lnTo>
                <a:lnTo>
                  <a:pt x="668769" y="623633"/>
                </a:lnTo>
                <a:lnTo>
                  <a:pt x="675741" y="614489"/>
                </a:lnTo>
                <a:lnTo>
                  <a:pt x="678294" y="603288"/>
                </a:lnTo>
                <a:close/>
              </a:path>
              <a:path w="1380490" h="1077595">
                <a:moveTo>
                  <a:pt x="1380439" y="1020711"/>
                </a:moveTo>
                <a:lnTo>
                  <a:pt x="1307414" y="893140"/>
                </a:lnTo>
                <a:lnTo>
                  <a:pt x="1206106" y="737146"/>
                </a:lnTo>
                <a:lnTo>
                  <a:pt x="1204722" y="735025"/>
                </a:lnTo>
                <a:lnTo>
                  <a:pt x="1157935" y="662990"/>
                </a:lnTo>
                <a:lnTo>
                  <a:pt x="1026541" y="460679"/>
                </a:lnTo>
                <a:lnTo>
                  <a:pt x="1026541" y="684682"/>
                </a:lnTo>
                <a:lnTo>
                  <a:pt x="954100" y="735025"/>
                </a:lnTo>
                <a:lnTo>
                  <a:pt x="894803" y="713473"/>
                </a:lnTo>
                <a:lnTo>
                  <a:pt x="967079" y="662990"/>
                </a:lnTo>
                <a:lnTo>
                  <a:pt x="1026541" y="684682"/>
                </a:lnTo>
                <a:lnTo>
                  <a:pt x="1026541" y="460679"/>
                </a:lnTo>
                <a:lnTo>
                  <a:pt x="1022362" y="454240"/>
                </a:lnTo>
                <a:lnTo>
                  <a:pt x="984224" y="395528"/>
                </a:lnTo>
                <a:lnTo>
                  <a:pt x="984224" y="614057"/>
                </a:lnTo>
                <a:lnTo>
                  <a:pt x="808583" y="737146"/>
                </a:lnTo>
                <a:lnTo>
                  <a:pt x="670280" y="686104"/>
                </a:lnTo>
                <a:lnTo>
                  <a:pt x="670280" y="696874"/>
                </a:lnTo>
                <a:lnTo>
                  <a:pt x="661250" y="736079"/>
                </a:lnTo>
                <a:lnTo>
                  <a:pt x="636816" y="768096"/>
                </a:lnTo>
                <a:lnTo>
                  <a:pt x="600646" y="789711"/>
                </a:lnTo>
                <a:lnTo>
                  <a:pt x="556348" y="797699"/>
                </a:lnTo>
                <a:lnTo>
                  <a:pt x="434390" y="797699"/>
                </a:lnTo>
                <a:lnTo>
                  <a:pt x="434390" y="893140"/>
                </a:lnTo>
                <a:lnTo>
                  <a:pt x="385508" y="893140"/>
                </a:lnTo>
                <a:lnTo>
                  <a:pt x="385508" y="653478"/>
                </a:lnTo>
                <a:lnTo>
                  <a:pt x="433590" y="653478"/>
                </a:lnTo>
                <a:lnTo>
                  <a:pt x="433590" y="754456"/>
                </a:lnTo>
                <a:lnTo>
                  <a:pt x="555548" y="754456"/>
                </a:lnTo>
                <a:lnTo>
                  <a:pt x="580809" y="749858"/>
                </a:lnTo>
                <a:lnTo>
                  <a:pt x="601459" y="737501"/>
                </a:lnTo>
                <a:lnTo>
                  <a:pt x="615403" y="719239"/>
                </a:lnTo>
                <a:lnTo>
                  <a:pt x="620610" y="696874"/>
                </a:lnTo>
                <a:lnTo>
                  <a:pt x="620610" y="668515"/>
                </a:lnTo>
                <a:lnTo>
                  <a:pt x="580161" y="653478"/>
                </a:lnTo>
                <a:lnTo>
                  <a:pt x="473329" y="613778"/>
                </a:lnTo>
                <a:lnTo>
                  <a:pt x="548970" y="454240"/>
                </a:lnTo>
                <a:lnTo>
                  <a:pt x="984224" y="614057"/>
                </a:lnTo>
                <a:lnTo>
                  <a:pt x="984224" y="395528"/>
                </a:lnTo>
                <a:lnTo>
                  <a:pt x="745604" y="28105"/>
                </a:lnTo>
                <a:lnTo>
                  <a:pt x="706767" y="1587"/>
                </a:lnTo>
                <a:lnTo>
                  <a:pt x="682256" y="0"/>
                </a:lnTo>
                <a:lnTo>
                  <a:pt x="658101" y="7061"/>
                </a:lnTo>
                <a:lnTo>
                  <a:pt x="8102" y="992403"/>
                </a:lnTo>
                <a:lnTo>
                  <a:pt x="0" y="1013764"/>
                </a:lnTo>
                <a:lnTo>
                  <a:pt x="1701" y="1035456"/>
                </a:lnTo>
                <a:lnTo>
                  <a:pt x="31572" y="1069898"/>
                </a:lnTo>
                <a:lnTo>
                  <a:pt x="63550" y="1077493"/>
                </a:lnTo>
                <a:lnTo>
                  <a:pt x="1316469" y="1077493"/>
                </a:lnTo>
                <a:lnTo>
                  <a:pt x="1341412" y="1073010"/>
                </a:lnTo>
                <a:lnTo>
                  <a:pt x="1361770" y="1060843"/>
                </a:lnTo>
                <a:lnTo>
                  <a:pt x="1375473" y="1042797"/>
                </a:lnTo>
                <a:lnTo>
                  <a:pt x="1380439" y="10207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193160" y="4526026"/>
            <a:ext cx="2542540" cy="439991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822960">
              <a:lnSpc>
                <a:spcPct val="90200"/>
              </a:lnSpc>
              <a:spcBef>
                <a:spcPts val="380"/>
              </a:spcBef>
            </a:pPr>
            <a:r>
              <a:rPr sz="2400" b="1" spc="30" dirty="0">
                <a:solidFill>
                  <a:srgbClr val="FFFFFF"/>
                </a:solidFill>
                <a:latin typeface="Arial"/>
                <a:cs typeface="Arial"/>
              </a:rPr>
              <a:t>Inadequate </a:t>
            </a:r>
            <a:r>
              <a:rPr sz="2400" b="1" spc="-6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Product </a:t>
            </a: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Information</a:t>
            </a:r>
            <a:endParaRPr sz="2400">
              <a:latin typeface="Arial"/>
              <a:cs typeface="Arial"/>
            </a:endParaRPr>
          </a:p>
          <a:p>
            <a:pPr marL="184785" marR="5080" indent="-172720">
              <a:lnSpc>
                <a:spcPct val="90000"/>
              </a:lnSpc>
              <a:spcBef>
                <a:spcPts val="450"/>
              </a:spcBef>
              <a:buChar char="•"/>
              <a:tabLst>
                <a:tab pos="185420" algn="l"/>
              </a:tabLst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Customers</a:t>
            </a:r>
            <a:r>
              <a:rPr sz="2400" spc="5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may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receive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sufficient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information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about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products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during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their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treatments,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making it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difficult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them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make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 informed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decisions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999859" y="3553673"/>
            <a:ext cx="505459" cy="604520"/>
            <a:chOff x="5999859" y="3553673"/>
            <a:chExt cx="505459" cy="604520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99859" y="3553673"/>
              <a:ext cx="504855" cy="60405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038088" y="3560064"/>
              <a:ext cx="441959" cy="550545"/>
            </a:xfrm>
            <a:custGeom>
              <a:avLst/>
              <a:gdLst/>
              <a:ahLst/>
              <a:cxnLst/>
              <a:rect l="l" t="t" r="r" b="b"/>
              <a:pathLst>
                <a:path w="441960" h="550545">
                  <a:moveTo>
                    <a:pt x="220979" y="0"/>
                  </a:moveTo>
                  <a:lnTo>
                    <a:pt x="220979" y="109981"/>
                  </a:lnTo>
                  <a:lnTo>
                    <a:pt x="0" y="109981"/>
                  </a:lnTo>
                  <a:lnTo>
                    <a:pt x="0" y="440181"/>
                  </a:lnTo>
                  <a:lnTo>
                    <a:pt x="220979" y="440181"/>
                  </a:lnTo>
                  <a:lnTo>
                    <a:pt x="220979" y="550163"/>
                  </a:lnTo>
                  <a:lnTo>
                    <a:pt x="441960" y="275081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38088" y="3560064"/>
              <a:ext cx="441959" cy="550545"/>
            </a:xfrm>
            <a:custGeom>
              <a:avLst/>
              <a:gdLst/>
              <a:ahLst/>
              <a:cxnLst/>
              <a:rect l="l" t="t" r="r" b="b"/>
              <a:pathLst>
                <a:path w="441960" h="550545">
                  <a:moveTo>
                    <a:pt x="0" y="109981"/>
                  </a:moveTo>
                  <a:lnTo>
                    <a:pt x="220979" y="109981"/>
                  </a:lnTo>
                  <a:lnTo>
                    <a:pt x="220979" y="0"/>
                  </a:lnTo>
                  <a:lnTo>
                    <a:pt x="441960" y="275081"/>
                  </a:lnTo>
                  <a:lnTo>
                    <a:pt x="220979" y="550163"/>
                  </a:lnTo>
                  <a:lnTo>
                    <a:pt x="220979" y="440181"/>
                  </a:lnTo>
                  <a:lnTo>
                    <a:pt x="0" y="440181"/>
                  </a:lnTo>
                  <a:lnTo>
                    <a:pt x="0" y="109981"/>
                  </a:lnTo>
                  <a:close/>
                </a:path>
              </a:pathLst>
            </a:custGeom>
            <a:ln w="952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016313" y="3312781"/>
            <a:ext cx="1231900" cy="909955"/>
          </a:xfrm>
          <a:custGeom>
            <a:avLst/>
            <a:gdLst/>
            <a:ahLst/>
            <a:cxnLst/>
            <a:rect l="l" t="t" r="r" b="b"/>
            <a:pathLst>
              <a:path w="1231900" h="909954">
                <a:moveTo>
                  <a:pt x="149428" y="249999"/>
                </a:moveTo>
                <a:lnTo>
                  <a:pt x="0" y="249999"/>
                </a:lnTo>
                <a:lnTo>
                  <a:pt x="0" y="702284"/>
                </a:lnTo>
                <a:lnTo>
                  <a:pt x="149428" y="702284"/>
                </a:lnTo>
                <a:lnTo>
                  <a:pt x="149428" y="249999"/>
                </a:lnTo>
                <a:close/>
              </a:path>
              <a:path w="1231900" h="909954">
                <a:moveTo>
                  <a:pt x="298843" y="249999"/>
                </a:moveTo>
                <a:lnTo>
                  <a:pt x="224129" y="249999"/>
                </a:lnTo>
                <a:lnTo>
                  <a:pt x="224129" y="702284"/>
                </a:lnTo>
                <a:lnTo>
                  <a:pt x="298843" y="702284"/>
                </a:lnTo>
                <a:lnTo>
                  <a:pt x="298843" y="249999"/>
                </a:lnTo>
                <a:close/>
              </a:path>
              <a:path w="1231900" h="909954">
                <a:moveTo>
                  <a:pt x="448259" y="249999"/>
                </a:moveTo>
                <a:lnTo>
                  <a:pt x="373557" y="249999"/>
                </a:lnTo>
                <a:lnTo>
                  <a:pt x="373557" y="680046"/>
                </a:lnTo>
                <a:lnTo>
                  <a:pt x="448259" y="642378"/>
                </a:lnTo>
                <a:lnTo>
                  <a:pt x="448259" y="249999"/>
                </a:lnTo>
                <a:close/>
              </a:path>
              <a:path w="1231900" h="909954">
                <a:moveTo>
                  <a:pt x="1195362" y="249999"/>
                </a:moveTo>
                <a:lnTo>
                  <a:pt x="1120660" y="249999"/>
                </a:lnTo>
                <a:lnTo>
                  <a:pt x="1120660" y="303364"/>
                </a:lnTo>
                <a:lnTo>
                  <a:pt x="1195362" y="265696"/>
                </a:lnTo>
                <a:lnTo>
                  <a:pt x="1195362" y="249999"/>
                </a:lnTo>
                <a:close/>
              </a:path>
              <a:path w="1231900" h="909954">
                <a:moveTo>
                  <a:pt x="1231874" y="56007"/>
                </a:moveTo>
                <a:lnTo>
                  <a:pt x="1175893" y="0"/>
                </a:lnTo>
                <a:lnTo>
                  <a:pt x="896531" y="279527"/>
                </a:lnTo>
                <a:lnTo>
                  <a:pt x="896531" y="249999"/>
                </a:lnTo>
                <a:lnTo>
                  <a:pt x="747102" y="249999"/>
                </a:lnTo>
                <a:lnTo>
                  <a:pt x="747102" y="308571"/>
                </a:lnTo>
                <a:lnTo>
                  <a:pt x="690829" y="252272"/>
                </a:lnTo>
                <a:lnTo>
                  <a:pt x="690829" y="485330"/>
                </a:lnTo>
                <a:lnTo>
                  <a:pt x="672388" y="503783"/>
                </a:lnTo>
                <a:lnTo>
                  <a:pt x="672388" y="466890"/>
                </a:lnTo>
                <a:lnTo>
                  <a:pt x="690829" y="485330"/>
                </a:lnTo>
                <a:lnTo>
                  <a:pt x="690829" y="252272"/>
                </a:lnTo>
                <a:lnTo>
                  <a:pt x="438708" y="0"/>
                </a:lnTo>
                <a:lnTo>
                  <a:pt x="322237" y="116535"/>
                </a:lnTo>
                <a:lnTo>
                  <a:pt x="522973" y="317385"/>
                </a:lnTo>
                <a:lnTo>
                  <a:pt x="522973" y="604710"/>
                </a:lnTo>
                <a:lnTo>
                  <a:pt x="620814" y="555383"/>
                </a:lnTo>
                <a:lnTo>
                  <a:pt x="322237" y="854125"/>
                </a:lnTo>
                <a:lnTo>
                  <a:pt x="377977" y="909891"/>
                </a:lnTo>
                <a:lnTo>
                  <a:pt x="846048" y="441820"/>
                </a:lnTo>
                <a:lnTo>
                  <a:pt x="896531" y="416369"/>
                </a:lnTo>
                <a:lnTo>
                  <a:pt x="896531" y="391350"/>
                </a:lnTo>
                <a:lnTo>
                  <a:pt x="971232" y="316649"/>
                </a:lnTo>
                <a:lnTo>
                  <a:pt x="971232" y="378701"/>
                </a:lnTo>
                <a:lnTo>
                  <a:pt x="1045946" y="341033"/>
                </a:lnTo>
                <a:lnTo>
                  <a:pt x="1045946" y="249999"/>
                </a:lnTo>
                <a:lnTo>
                  <a:pt x="1037869" y="249999"/>
                </a:lnTo>
                <a:lnTo>
                  <a:pt x="1231874" y="560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45959" y="664591"/>
            <a:ext cx="10742040" cy="96224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4060" y="230259"/>
            <a:ext cx="6231255" cy="2535555"/>
            <a:chOff x="434060" y="230259"/>
            <a:chExt cx="6231255" cy="2535555"/>
          </a:xfrm>
        </p:grpSpPr>
        <p:sp>
          <p:nvSpPr>
            <p:cNvPr id="3" name="object 3"/>
            <p:cNvSpPr/>
            <p:nvPr/>
          </p:nvSpPr>
          <p:spPr>
            <a:xfrm>
              <a:off x="434060" y="2041719"/>
              <a:ext cx="806450" cy="723900"/>
            </a:xfrm>
            <a:custGeom>
              <a:avLst/>
              <a:gdLst/>
              <a:ahLst/>
              <a:cxnLst/>
              <a:rect l="l" t="t" r="r" b="b"/>
              <a:pathLst>
                <a:path w="806450" h="723900">
                  <a:moveTo>
                    <a:pt x="806377" y="0"/>
                  </a:moveTo>
                  <a:lnTo>
                    <a:pt x="0" y="0"/>
                  </a:lnTo>
                  <a:lnTo>
                    <a:pt x="806377" y="723683"/>
                  </a:lnTo>
                  <a:lnTo>
                    <a:pt x="806377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4060" y="230259"/>
              <a:ext cx="6231255" cy="1908810"/>
            </a:xfrm>
            <a:custGeom>
              <a:avLst/>
              <a:gdLst/>
              <a:ahLst/>
              <a:cxnLst/>
              <a:rect l="l" t="t" r="r" b="b"/>
              <a:pathLst>
                <a:path w="6231255" h="1908810">
                  <a:moveTo>
                    <a:pt x="5344633" y="0"/>
                  </a:moveTo>
                  <a:lnTo>
                    <a:pt x="713801" y="0"/>
                  </a:lnTo>
                  <a:lnTo>
                    <a:pt x="662823" y="1608"/>
                  </a:lnTo>
                  <a:lnTo>
                    <a:pt x="612812" y="6361"/>
                  </a:lnTo>
                  <a:lnTo>
                    <a:pt x="563890" y="14151"/>
                  </a:lnTo>
                  <a:lnTo>
                    <a:pt x="516177" y="24868"/>
                  </a:lnTo>
                  <a:lnTo>
                    <a:pt x="469794" y="38405"/>
                  </a:lnTo>
                  <a:lnTo>
                    <a:pt x="424861" y="54653"/>
                  </a:lnTo>
                  <a:lnTo>
                    <a:pt x="381501" y="73504"/>
                  </a:lnTo>
                  <a:lnTo>
                    <a:pt x="339832" y="94849"/>
                  </a:lnTo>
                  <a:lnTo>
                    <a:pt x="299977" y="118580"/>
                  </a:lnTo>
                  <a:lnTo>
                    <a:pt x="262055" y="144589"/>
                  </a:lnTo>
                  <a:lnTo>
                    <a:pt x="226188" y="172766"/>
                  </a:lnTo>
                  <a:lnTo>
                    <a:pt x="192496" y="203004"/>
                  </a:lnTo>
                  <a:lnTo>
                    <a:pt x="161100" y="235194"/>
                  </a:lnTo>
                  <a:lnTo>
                    <a:pt x="132122" y="269228"/>
                  </a:lnTo>
                  <a:lnTo>
                    <a:pt x="105680" y="304997"/>
                  </a:lnTo>
                  <a:lnTo>
                    <a:pt x="81898" y="342394"/>
                  </a:lnTo>
                  <a:lnTo>
                    <a:pt x="60894" y="381309"/>
                  </a:lnTo>
                  <a:lnTo>
                    <a:pt x="42791" y="421634"/>
                  </a:lnTo>
                  <a:lnTo>
                    <a:pt x="27708" y="463260"/>
                  </a:lnTo>
                  <a:lnTo>
                    <a:pt x="15767" y="506080"/>
                  </a:lnTo>
                  <a:lnTo>
                    <a:pt x="7088" y="549985"/>
                  </a:lnTo>
                  <a:lnTo>
                    <a:pt x="1792" y="594867"/>
                  </a:lnTo>
                  <a:lnTo>
                    <a:pt x="0" y="640616"/>
                  </a:lnTo>
                  <a:lnTo>
                    <a:pt x="0" y="1799971"/>
                  </a:lnTo>
                  <a:lnTo>
                    <a:pt x="9521" y="1842296"/>
                  </a:lnTo>
                  <a:lnTo>
                    <a:pt x="35488" y="1876865"/>
                  </a:lnTo>
                  <a:lnTo>
                    <a:pt x="74003" y="1900175"/>
                  </a:lnTo>
                  <a:lnTo>
                    <a:pt x="121169" y="1908723"/>
                  </a:lnTo>
                  <a:lnTo>
                    <a:pt x="5344633" y="1908723"/>
                  </a:lnTo>
                  <a:lnTo>
                    <a:pt x="5394905" y="1907464"/>
                  </a:lnTo>
                  <a:lnTo>
                    <a:pt x="5444445" y="1903730"/>
                  </a:lnTo>
                  <a:lnTo>
                    <a:pt x="5493177" y="1897590"/>
                  </a:lnTo>
                  <a:lnTo>
                    <a:pt x="5541027" y="1889110"/>
                  </a:lnTo>
                  <a:lnTo>
                    <a:pt x="5587918" y="1878357"/>
                  </a:lnTo>
                  <a:lnTo>
                    <a:pt x="5633777" y="1865399"/>
                  </a:lnTo>
                  <a:lnTo>
                    <a:pt x="5678528" y="1850303"/>
                  </a:lnTo>
                  <a:lnTo>
                    <a:pt x="5722097" y="1833136"/>
                  </a:lnTo>
                  <a:lnTo>
                    <a:pt x="5764407" y="1813965"/>
                  </a:lnTo>
                  <a:lnTo>
                    <a:pt x="5805385" y="1792857"/>
                  </a:lnTo>
                  <a:lnTo>
                    <a:pt x="5844955" y="1769879"/>
                  </a:lnTo>
                  <a:lnTo>
                    <a:pt x="5883043" y="1745100"/>
                  </a:lnTo>
                  <a:lnTo>
                    <a:pt x="5919572" y="1718585"/>
                  </a:lnTo>
                  <a:lnTo>
                    <a:pt x="5954469" y="1690401"/>
                  </a:lnTo>
                  <a:lnTo>
                    <a:pt x="5987658" y="1660618"/>
                  </a:lnTo>
                  <a:lnTo>
                    <a:pt x="6019064" y="1629300"/>
                  </a:lnTo>
                  <a:lnTo>
                    <a:pt x="6048613" y="1596516"/>
                  </a:lnTo>
                  <a:lnTo>
                    <a:pt x="6076228" y="1562332"/>
                  </a:lnTo>
                  <a:lnTo>
                    <a:pt x="6101836" y="1526816"/>
                  </a:lnTo>
                  <a:lnTo>
                    <a:pt x="6125361" y="1490036"/>
                  </a:lnTo>
                  <a:lnTo>
                    <a:pt x="6146728" y="1452057"/>
                  </a:lnTo>
                  <a:lnTo>
                    <a:pt x="6165862" y="1412947"/>
                  </a:lnTo>
                  <a:lnTo>
                    <a:pt x="6182688" y="1372774"/>
                  </a:lnTo>
                  <a:lnTo>
                    <a:pt x="6197132" y="1331605"/>
                  </a:lnTo>
                  <a:lnTo>
                    <a:pt x="6209117" y="1289506"/>
                  </a:lnTo>
                  <a:lnTo>
                    <a:pt x="6218570" y="1246546"/>
                  </a:lnTo>
                  <a:lnTo>
                    <a:pt x="6225415" y="1202790"/>
                  </a:lnTo>
                  <a:lnTo>
                    <a:pt x="6229577" y="1158307"/>
                  </a:lnTo>
                  <a:lnTo>
                    <a:pt x="6230981" y="1113163"/>
                  </a:lnTo>
                  <a:lnTo>
                    <a:pt x="6230981" y="795559"/>
                  </a:lnTo>
                  <a:lnTo>
                    <a:pt x="6229577" y="750415"/>
                  </a:lnTo>
                  <a:lnTo>
                    <a:pt x="6225415" y="705932"/>
                  </a:lnTo>
                  <a:lnTo>
                    <a:pt x="6218570" y="662177"/>
                  </a:lnTo>
                  <a:lnTo>
                    <a:pt x="6209117" y="619216"/>
                  </a:lnTo>
                  <a:lnTo>
                    <a:pt x="6197132" y="577118"/>
                  </a:lnTo>
                  <a:lnTo>
                    <a:pt x="6182688" y="535948"/>
                  </a:lnTo>
                  <a:lnTo>
                    <a:pt x="6165862" y="495775"/>
                  </a:lnTo>
                  <a:lnTo>
                    <a:pt x="6146728" y="456666"/>
                  </a:lnTo>
                  <a:lnTo>
                    <a:pt x="6125361" y="418687"/>
                  </a:lnTo>
                  <a:lnTo>
                    <a:pt x="6101836" y="381906"/>
                  </a:lnTo>
                  <a:lnTo>
                    <a:pt x="6076228" y="346390"/>
                  </a:lnTo>
                  <a:lnTo>
                    <a:pt x="6048613" y="312207"/>
                  </a:lnTo>
                  <a:lnTo>
                    <a:pt x="6019064" y="279423"/>
                  </a:lnTo>
                  <a:lnTo>
                    <a:pt x="5987658" y="248105"/>
                  </a:lnTo>
                  <a:lnTo>
                    <a:pt x="5954469" y="218321"/>
                  </a:lnTo>
                  <a:lnTo>
                    <a:pt x="5919572" y="190138"/>
                  </a:lnTo>
                  <a:lnTo>
                    <a:pt x="5883043" y="163623"/>
                  </a:lnTo>
                  <a:lnTo>
                    <a:pt x="5844955" y="138843"/>
                  </a:lnTo>
                  <a:lnTo>
                    <a:pt x="5805385" y="115866"/>
                  </a:lnTo>
                  <a:lnTo>
                    <a:pt x="5764407" y="94758"/>
                  </a:lnTo>
                  <a:lnTo>
                    <a:pt x="5722097" y="75587"/>
                  </a:lnTo>
                  <a:lnTo>
                    <a:pt x="5678528" y="58420"/>
                  </a:lnTo>
                  <a:lnTo>
                    <a:pt x="5633777" y="43323"/>
                  </a:lnTo>
                  <a:lnTo>
                    <a:pt x="5587918" y="30365"/>
                  </a:lnTo>
                  <a:lnTo>
                    <a:pt x="5541027" y="19613"/>
                  </a:lnTo>
                  <a:lnTo>
                    <a:pt x="5493177" y="11133"/>
                  </a:lnTo>
                  <a:lnTo>
                    <a:pt x="5444445" y="4992"/>
                  </a:lnTo>
                  <a:lnTo>
                    <a:pt x="5394905" y="1259"/>
                  </a:lnTo>
                  <a:lnTo>
                    <a:pt x="5344633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97355" y="626744"/>
            <a:ext cx="472059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spc="-65" dirty="0"/>
              <a:t>SOLUTION</a:t>
            </a:r>
            <a:endParaRPr sz="7000"/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7" name="object 7"/>
            <p:cNvSpPr/>
            <p:nvPr/>
          </p:nvSpPr>
          <p:spPr>
            <a:xfrm>
              <a:off x="1584197" y="2391917"/>
              <a:ext cx="1430020" cy="2042160"/>
            </a:xfrm>
            <a:custGeom>
              <a:avLst/>
              <a:gdLst/>
              <a:ahLst/>
              <a:cxnLst/>
              <a:rect l="l" t="t" r="r" b="b"/>
              <a:pathLst>
                <a:path w="1430020" h="2042160">
                  <a:moveTo>
                    <a:pt x="1429512" y="0"/>
                  </a:moveTo>
                  <a:lnTo>
                    <a:pt x="714756" y="714755"/>
                  </a:lnTo>
                  <a:lnTo>
                    <a:pt x="0" y="0"/>
                  </a:lnTo>
                  <a:lnTo>
                    <a:pt x="0" y="1327403"/>
                  </a:lnTo>
                  <a:lnTo>
                    <a:pt x="714756" y="2042159"/>
                  </a:lnTo>
                  <a:lnTo>
                    <a:pt x="1429512" y="1327403"/>
                  </a:lnTo>
                  <a:lnTo>
                    <a:pt x="1429512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84197" y="2391917"/>
              <a:ext cx="1430020" cy="2042160"/>
            </a:xfrm>
            <a:custGeom>
              <a:avLst/>
              <a:gdLst/>
              <a:ahLst/>
              <a:cxnLst/>
              <a:rect l="l" t="t" r="r" b="b"/>
              <a:pathLst>
                <a:path w="1430020" h="2042160">
                  <a:moveTo>
                    <a:pt x="1429512" y="0"/>
                  </a:moveTo>
                  <a:lnTo>
                    <a:pt x="1429512" y="1327403"/>
                  </a:lnTo>
                  <a:lnTo>
                    <a:pt x="714756" y="2042159"/>
                  </a:lnTo>
                  <a:lnTo>
                    <a:pt x="0" y="1327403"/>
                  </a:lnTo>
                  <a:lnTo>
                    <a:pt x="0" y="0"/>
                  </a:lnTo>
                  <a:lnTo>
                    <a:pt x="714756" y="714755"/>
                  </a:lnTo>
                  <a:lnTo>
                    <a:pt x="1429512" y="0"/>
                  </a:lnTo>
                  <a:close/>
                </a:path>
              </a:pathLst>
            </a:custGeom>
            <a:ln w="25400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54230" y="0"/>
              <a:ext cx="4433769" cy="30571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44443" y="499872"/>
              <a:ext cx="1514855" cy="15148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386894"/>
              <a:ext cx="4424455" cy="290010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585722" y="3084957"/>
            <a:ext cx="1422400" cy="6235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270" algn="ctr">
              <a:lnSpc>
                <a:spcPts val="1510"/>
              </a:lnSpc>
              <a:spcBef>
                <a:spcPts val="295"/>
              </a:spcBef>
            </a:pPr>
            <a:r>
              <a:rPr sz="1400" spc="140" dirty="0">
                <a:solidFill>
                  <a:srgbClr val="FFFFFF"/>
                </a:solidFill>
                <a:latin typeface="Tahoma"/>
                <a:cs typeface="Tahoma"/>
              </a:rPr>
              <a:t>Appointment </a:t>
            </a:r>
            <a:r>
              <a:rPr sz="1400" spc="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130" dirty="0">
                <a:solidFill>
                  <a:srgbClr val="FFFFFF"/>
                </a:solidFill>
                <a:latin typeface="Tahoma"/>
                <a:cs typeface="Tahoma"/>
              </a:rPr>
              <a:t>Schedu</a:t>
            </a:r>
            <a:r>
              <a:rPr sz="1400" spc="9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1400" spc="114" dirty="0">
                <a:solidFill>
                  <a:srgbClr val="FFFFFF"/>
                </a:solidFill>
                <a:latin typeface="Tahoma"/>
                <a:cs typeface="Tahoma"/>
              </a:rPr>
              <a:t>ing</a:t>
            </a:r>
            <a:r>
              <a:rPr sz="140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400" spc="15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1400" spc="130" dirty="0">
                <a:solidFill>
                  <a:srgbClr val="FFFFFF"/>
                </a:solidFill>
                <a:latin typeface="Tahoma"/>
                <a:cs typeface="Tahoma"/>
              </a:rPr>
              <a:t>d  Management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01010" y="2379217"/>
            <a:ext cx="14005560" cy="1353185"/>
            <a:chOff x="3001010" y="2379217"/>
            <a:chExt cx="14005560" cy="1353185"/>
          </a:xfrm>
        </p:grpSpPr>
        <p:sp>
          <p:nvSpPr>
            <p:cNvPr id="14" name="object 14"/>
            <p:cNvSpPr/>
            <p:nvPr/>
          </p:nvSpPr>
          <p:spPr>
            <a:xfrm>
              <a:off x="3013710" y="2391917"/>
              <a:ext cx="13980160" cy="1327785"/>
            </a:xfrm>
            <a:custGeom>
              <a:avLst/>
              <a:gdLst/>
              <a:ahLst/>
              <a:cxnLst/>
              <a:rect l="l" t="t" r="r" b="b"/>
              <a:pathLst>
                <a:path w="13980160" h="1327785">
                  <a:moveTo>
                    <a:pt x="13758418" y="0"/>
                  </a:moveTo>
                  <a:lnTo>
                    <a:pt x="0" y="0"/>
                  </a:lnTo>
                  <a:lnTo>
                    <a:pt x="0" y="1327403"/>
                  </a:lnTo>
                  <a:lnTo>
                    <a:pt x="13758418" y="1327403"/>
                  </a:lnTo>
                  <a:lnTo>
                    <a:pt x="13803001" y="1322908"/>
                  </a:lnTo>
                  <a:lnTo>
                    <a:pt x="13844527" y="1310016"/>
                  </a:lnTo>
                  <a:lnTo>
                    <a:pt x="13882107" y="1289618"/>
                  </a:lnTo>
                  <a:lnTo>
                    <a:pt x="13914850" y="1262602"/>
                  </a:lnTo>
                  <a:lnTo>
                    <a:pt x="13941866" y="1229859"/>
                  </a:lnTo>
                  <a:lnTo>
                    <a:pt x="13962264" y="1192279"/>
                  </a:lnTo>
                  <a:lnTo>
                    <a:pt x="13975156" y="1150753"/>
                  </a:lnTo>
                  <a:lnTo>
                    <a:pt x="13979652" y="1106170"/>
                  </a:lnTo>
                  <a:lnTo>
                    <a:pt x="13979652" y="221233"/>
                  </a:lnTo>
                  <a:lnTo>
                    <a:pt x="13975156" y="176650"/>
                  </a:lnTo>
                  <a:lnTo>
                    <a:pt x="13962264" y="135124"/>
                  </a:lnTo>
                  <a:lnTo>
                    <a:pt x="13941866" y="97544"/>
                  </a:lnTo>
                  <a:lnTo>
                    <a:pt x="13914850" y="64801"/>
                  </a:lnTo>
                  <a:lnTo>
                    <a:pt x="13882107" y="37785"/>
                  </a:lnTo>
                  <a:lnTo>
                    <a:pt x="13844527" y="17387"/>
                  </a:lnTo>
                  <a:lnTo>
                    <a:pt x="13803001" y="4495"/>
                  </a:lnTo>
                  <a:lnTo>
                    <a:pt x="1375841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13710" y="2391917"/>
              <a:ext cx="13980160" cy="1327785"/>
            </a:xfrm>
            <a:custGeom>
              <a:avLst/>
              <a:gdLst/>
              <a:ahLst/>
              <a:cxnLst/>
              <a:rect l="l" t="t" r="r" b="b"/>
              <a:pathLst>
                <a:path w="13980160" h="1327785">
                  <a:moveTo>
                    <a:pt x="13979652" y="221233"/>
                  </a:moveTo>
                  <a:lnTo>
                    <a:pt x="13979652" y="1106170"/>
                  </a:lnTo>
                  <a:lnTo>
                    <a:pt x="13975156" y="1150753"/>
                  </a:lnTo>
                  <a:lnTo>
                    <a:pt x="13962264" y="1192279"/>
                  </a:lnTo>
                  <a:lnTo>
                    <a:pt x="13941866" y="1229859"/>
                  </a:lnTo>
                  <a:lnTo>
                    <a:pt x="13914850" y="1262602"/>
                  </a:lnTo>
                  <a:lnTo>
                    <a:pt x="13882107" y="1289618"/>
                  </a:lnTo>
                  <a:lnTo>
                    <a:pt x="13844527" y="1310016"/>
                  </a:lnTo>
                  <a:lnTo>
                    <a:pt x="13803001" y="1322908"/>
                  </a:lnTo>
                  <a:lnTo>
                    <a:pt x="13758418" y="1327403"/>
                  </a:lnTo>
                  <a:lnTo>
                    <a:pt x="0" y="1327403"/>
                  </a:lnTo>
                  <a:lnTo>
                    <a:pt x="0" y="0"/>
                  </a:lnTo>
                  <a:lnTo>
                    <a:pt x="13758418" y="0"/>
                  </a:lnTo>
                  <a:lnTo>
                    <a:pt x="13803001" y="4495"/>
                  </a:lnTo>
                  <a:lnTo>
                    <a:pt x="13844527" y="17387"/>
                  </a:lnTo>
                  <a:lnTo>
                    <a:pt x="13882107" y="37785"/>
                  </a:lnTo>
                  <a:lnTo>
                    <a:pt x="13914850" y="64801"/>
                  </a:lnTo>
                  <a:lnTo>
                    <a:pt x="13941866" y="97544"/>
                  </a:lnTo>
                  <a:lnTo>
                    <a:pt x="13962264" y="135124"/>
                  </a:lnTo>
                  <a:lnTo>
                    <a:pt x="13975156" y="176650"/>
                  </a:lnTo>
                  <a:lnTo>
                    <a:pt x="13979652" y="221233"/>
                  </a:lnTo>
                  <a:close/>
                </a:path>
              </a:pathLst>
            </a:custGeom>
            <a:ln w="25400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128517" y="2417445"/>
            <a:ext cx="11544935" cy="64135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360"/>
              </a:spcBef>
              <a:buChar char="•"/>
              <a:tabLst>
                <a:tab pos="185420" algn="l"/>
              </a:tabLst>
            </a:pPr>
            <a:r>
              <a:rPr sz="1800" spc="145" dirty="0">
                <a:latin typeface="Tahoma"/>
                <a:cs typeface="Tahoma"/>
              </a:rPr>
              <a:t>Online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Booking: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165" dirty="0">
                <a:latin typeface="Tahoma"/>
                <a:cs typeface="Tahoma"/>
              </a:rPr>
              <a:t>Appointments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140" dirty="0">
                <a:latin typeface="Tahoma"/>
                <a:cs typeface="Tahoma"/>
              </a:rPr>
              <a:t>through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45" dirty="0">
                <a:latin typeface="Tahoma"/>
                <a:cs typeface="Tahoma"/>
              </a:rPr>
              <a:t>the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00" dirty="0">
                <a:latin typeface="Tahoma"/>
                <a:cs typeface="Tahoma"/>
              </a:rPr>
              <a:t>app.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Reducing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145" dirty="0">
                <a:latin typeface="Tahoma"/>
                <a:cs typeface="Tahoma"/>
              </a:rPr>
              <a:t>the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risk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of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45" dirty="0">
                <a:latin typeface="Tahoma"/>
                <a:cs typeface="Tahoma"/>
              </a:rPr>
              <a:t>scheduling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25" dirty="0">
                <a:latin typeface="Tahoma"/>
                <a:cs typeface="Tahoma"/>
              </a:rPr>
              <a:t>errors.</a:t>
            </a:r>
            <a:endParaRPr sz="18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265"/>
              </a:spcBef>
              <a:buChar char="•"/>
              <a:tabLst>
                <a:tab pos="185420" algn="l"/>
              </a:tabLst>
            </a:pPr>
            <a:r>
              <a:rPr sz="1800" spc="110" dirty="0">
                <a:latin typeface="Tahoma"/>
                <a:cs typeface="Tahoma"/>
              </a:rPr>
              <a:t>Real-Time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Availability:</a:t>
            </a:r>
            <a:r>
              <a:rPr sz="1800" spc="-114" dirty="0">
                <a:latin typeface="Tahoma"/>
                <a:cs typeface="Tahoma"/>
              </a:rPr>
              <a:t> </a:t>
            </a:r>
            <a:r>
              <a:rPr sz="1800" spc="100" dirty="0">
                <a:latin typeface="Tahoma"/>
                <a:cs typeface="Tahoma"/>
              </a:rPr>
              <a:t>The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85" dirty="0">
                <a:latin typeface="Tahoma"/>
                <a:cs typeface="Tahoma"/>
              </a:rPr>
              <a:t>app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60" dirty="0">
                <a:latin typeface="Tahoma"/>
                <a:cs typeface="Tahoma"/>
              </a:rPr>
              <a:t>show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14" dirty="0">
                <a:latin typeface="Tahoma"/>
                <a:cs typeface="Tahoma"/>
              </a:rPr>
              <a:t>real-time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50" dirty="0">
                <a:latin typeface="Tahoma"/>
                <a:cs typeface="Tahoma"/>
              </a:rPr>
              <a:t>slots,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50" dirty="0">
                <a:latin typeface="Tahoma"/>
                <a:cs typeface="Tahoma"/>
              </a:rPr>
              <a:t>allowing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customers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to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135" dirty="0">
                <a:latin typeface="Tahoma"/>
                <a:cs typeface="Tahoma"/>
              </a:rPr>
              <a:t>choose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convenient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times.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28517" y="3033140"/>
            <a:ext cx="11649710" cy="60198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204"/>
              </a:spcBef>
              <a:buChar char="•"/>
              <a:tabLst>
                <a:tab pos="185420" algn="l"/>
              </a:tabLst>
            </a:pPr>
            <a:r>
              <a:rPr sz="1800" spc="165" dirty="0">
                <a:latin typeface="Tahoma"/>
                <a:cs typeface="Tahoma"/>
              </a:rPr>
              <a:t>Automatic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Reminders: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160" dirty="0">
                <a:latin typeface="Tahoma"/>
                <a:cs typeface="Tahoma"/>
              </a:rPr>
              <a:t>Send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automated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65" dirty="0">
                <a:latin typeface="Tahoma"/>
                <a:cs typeface="Tahoma"/>
              </a:rPr>
              <a:t>appointment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reminders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14" dirty="0">
                <a:latin typeface="Tahoma"/>
                <a:cs typeface="Tahoma"/>
              </a:rPr>
              <a:t>to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35" dirty="0">
                <a:latin typeface="Tahoma"/>
                <a:cs typeface="Tahoma"/>
              </a:rPr>
              <a:t>reduce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no-shows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and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late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45" dirty="0">
                <a:latin typeface="Tahoma"/>
                <a:cs typeface="Tahoma"/>
              </a:rPr>
              <a:t>arrivals.</a:t>
            </a:r>
            <a:endParaRPr sz="18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110"/>
              </a:spcBef>
              <a:buChar char="•"/>
              <a:tabLst>
                <a:tab pos="185420" algn="l"/>
              </a:tabLst>
            </a:pPr>
            <a:r>
              <a:rPr sz="1800" spc="110" dirty="0">
                <a:latin typeface="Tahoma"/>
                <a:cs typeface="Tahoma"/>
              </a:rPr>
              <a:t>Precise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14" dirty="0">
                <a:latin typeface="Tahoma"/>
                <a:cs typeface="Tahoma"/>
              </a:rPr>
              <a:t>Scheduling: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App-based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services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50" dirty="0">
                <a:latin typeface="Tahoma"/>
                <a:cs typeface="Tahoma"/>
              </a:rPr>
              <a:t>can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optimize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150" dirty="0">
                <a:latin typeface="Tahoma"/>
                <a:cs typeface="Tahoma"/>
              </a:rPr>
              <a:t>scheduling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to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minimize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45" dirty="0">
                <a:latin typeface="Tahoma"/>
                <a:cs typeface="Tahoma"/>
              </a:rPr>
              <a:t>wait</a:t>
            </a:r>
            <a:r>
              <a:rPr sz="1800" spc="-110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times.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571497" y="4281170"/>
            <a:ext cx="1455420" cy="2067560"/>
            <a:chOff x="1571497" y="4281170"/>
            <a:chExt cx="1455420" cy="2067560"/>
          </a:xfrm>
        </p:grpSpPr>
        <p:sp>
          <p:nvSpPr>
            <p:cNvPr id="19" name="object 19"/>
            <p:cNvSpPr/>
            <p:nvPr/>
          </p:nvSpPr>
          <p:spPr>
            <a:xfrm>
              <a:off x="1584197" y="4293870"/>
              <a:ext cx="1430020" cy="2042160"/>
            </a:xfrm>
            <a:custGeom>
              <a:avLst/>
              <a:gdLst/>
              <a:ahLst/>
              <a:cxnLst/>
              <a:rect l="l" t="t" r="r" b="b"/>
              <a:pathLst>
                <a:path w="1430020" h="2042160">
                  <a:moveTo>
                    <a:pt x="1429512" y="0"/>
                  </a:moveTo>
                  <a:lnTo>
                    <a:pt x="714756" y="714755"/>
                  </a:lnTo>
                  <a:lnTo>
                    <a:pt x="0" y="0"/>
                  </a:lnTo>
                  <a:lnTo>
                    <a:pt x="0" y="1327403"/>
                  </a:lnTo>
                  <a:lnTo>
                    <a:pt x="714756" y="2042159"/>
                  </a:lnTo>
                  <a:lnTo>
                    <a:pt x="1429512" y="1327403"/>
                  </a:lnTo>
                  <a:lnTo>
                    <a:pt x="1429512" y="0"/>
                  </a:lnTo>
                  <a:close/>
                </a:path>
              </a:pathLst>
            </a:custGeom>
            <a:solidFill>
              <a:srgbClr val="5CB3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84197" y="4293870"/>
              <a:ext cx="1430020" cy="2042160"/>
            </a:xfrm>
            <a:custGeom>
              <a:avLst/>
              <a:gdLst/>
              <a:ahLst/>
              <a:cxnLst/>
              <a:rect l="l" t="t" r="r" b="b"/>
              <a:pathLst>
                <a:path w="1430020" h="2042160">
                  <a:moveTo>
                    <a:pt x="1429512" y="0"/>
                  </a:moveTo>
                  <a:lnTo>
                    <a:pt x="1429512" y="1327403"/>
                  </a:lnTo>
                  <a:lnTo>
                    <a:pt x="714756" y="2042159"/>
                  </a:lnTo>
                  <a:lnTo>
                    <a:pt x="0" y="1327403"/>
                  </a:lnTo>
                  <a:lnTo>
                    <a:pt x="0" y="0"/>
                  </a:lnTo>
                  <a:lnTo>
                    <a:pt x="714756" y="714755"/>
                  </a:lnTo>
                  <a:lnTo>
                    <a:pt x="1429512" y="0"/>
                  </a:lnTo>
                  <a:close/>
                </a:path>
              </a:pathLst>
            </a:custGeom>
            <a:ln w="25400">
              <a:solidFill>
                <a:srgbClr val="5CB3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616710" y="5214365"/>
            <a:ext cx="1363345" cy="45847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73050" marR="5080" indent="-260985">
              <a:lnSpc>
                <a:spcPts val="1610"/>
              </a:lnSpc>
              <a:spcBef>
                <a:spcPts val="310"/>
              </a:spcBef>
            </a:pPr>
            <a:r>
              <a:rPr sz="1500" spc="16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1500" spc="95" dirty="0">
                <a:solidFill>
                  <a:srgbClr val="FFFFFF"/>
                </a:solidFill>
                <a:latin typeface="Tahoma"/>
                <a:cs typeface="Tahoma"/>
              </a:rPr>
              <a:t>ns</a:t>
            </a:r>
            <a:r>
              <a:rPr sz="1500" spc="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500" spc="1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500" spc="8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500" spc="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500" spc="-25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500" spc="130" dirty="0">
                <a:solidFill>
                  <a:srgbClr val="FFFFFF"/>
                </a:solidFill>
                <a:latin typeface="Tahoma"/>
                <a:cs typeface="Tahoma"/>
              </a:rPr>
              <a:t>ac</a:t>
            </a:r>
            <a:r>
              <a:rPr sz="1500" spc="6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1500" spc="10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500" spc="7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500" spc="35" dirty="0">
                <a:solidFill>
                  <a:srgbClr val="FFFFFF"/>
                </a:solidFill>
                <a:latin typeface="Tahoma"/>
                <a:cs typeface="Tahoma"/>
              </a:rPr>
              <a:t>y  </a:t>
            </a:r>
            <a:r>
              <a:rPr sz="1500" spc="50" dirty="0">
                <a:solidFill>
                  <a:srgbClr val="FFFFFF"/>
                </a:solidFill>
                <a:latin typeface="Tahoma"/>
                <a:cs typeface="Tahoma"/>
              </a:rPr>
              <a:t>Services:</a:t>
            </a:r>
            <a:endParaRPr sz="150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001010" y="4281170"/>
            <a:ext cx="14005560" cy="1353185"/>
            <a:chOff x="3001010" y="4281170"/>
            <a:chExt cx="14005560" cy="1353185"/>
          </a:xfrm>
        </p:grpSpPr>
        <p:sp>
          <p:nvSpPr>
            <p:cNvPr id="23" name="object 23"/>
            <p:cNvSpPr/>
            <p:nvPr/>
          </p:nvSpPr>
          <p:spPr>
            <a:xfrm>
              <a:off x="3013710" y="4293870"/>
              <a:ext cx="13980160" cy="1327785"/>
            </a:xfrm>
            <a:custGeom>
              <a:avLst/>
              <a:gdLst/>
              <a:ahLst/>
              <a:cxnLst/>
              <a:rect l="l" t="t" r="r" b="b"/>
              <a:pathLst>
                <a:path w="13980160" h="1327785">
                  <a:moveTo>
                    <a:pt x="13758418" y="0"/>
                  </a:moveTo>
                  <a:lnTo>
                    <a:pt x="0" y="0"/>
                  </a:lnTo>
                  <a:lnTo>
                    <a:pt x="0" y="1327403"/>
                  </a:lnTo>
                  <a:lnTo>
                    <a:pt x="13758418" y="1327403"/>
                  </a:lnTo>
                  <a:lnTo>
                    <a:pt x="13803001" y="1322908"/>
                  </a:lnTo>
                  <a:lnTo>
                    <a:pt x="13844527" y="1310016"/>
                  </a:lnTo>
                  <a:lnTo>
                    <a:pt x="13882107" y="1289618"/>
                  </a:lnTo>
                  <a:lnTo>
                    <a:pt x="13914850" y="1262602"/>
                  </a:lnTo>
                  <a:lnTo>
                    <a:pt x="13941866" y="1229859"/>
                  </a:lnTo>
                  <a:lnTo>
                    <a:pt x="13962264" y="1192279"/>
                  </a:lnTo>
                  <a:lnTo>
                    <a:pt x="13975156" y="1150753"/>
                  </a:lnTo>
                  <a:lnTo>
                    <a:pt x="13979652" y="1106169"/>
                  </a:lnTo>
                  <a:lnTo>
                    <a:pt x="13979652" y="221233"/>
                  </a:lnTo>
                  <a:lnTo>
                    <a:pt x="13975156" y="176650"/>
                  </a:lnTo>
                  <a:lnTo>
                    <a:pt x="13962264" y="135124"/>
                  </a:lnTo>
                  <a:lnTo>
                    <a:pt x="13941866" y="97544"/>
                  </a:lnTo>
                  <a:lnTo>
                    <a:pt x="13914850" y="64801"/>
                  </a:lnTo>
                  <a:lnTo>
                    <a:pt x="13882107" y="37785"/>
                  </a:lnTo>
                  <a:lnTo>
                    <a:pt x="13844527" y="17387"/>
                  </a:lnTo>
                  <a:lnTo>
                    <a:pt x="13803001" y="4495"/>
                  </a:lnTo>
                  <a:lnTo>
                    <a:pt x="1375841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013710" y="4293870"/>
              <a:ext cx="13980160" cy="1327785"/>
            </a:xfrm>
            <a:custGeom>
              <a:avLst/>
              <a:gdLst/>
              <a:ahLst/>
              <a:cxnLst/>
              <a:rect l="l" t="t" r="r" b="b"/>
              <a:pathLst>
                <a:path w="13980160" h="1327785">
                  <a:moveTo>
                    <a:pt x="13979652" y="221233"/>
                  </a:moveTo>
                  <a:lnTo>
                    <a:pt x="13979652" y="1106169"/>
                  </a:lnTo>
                  <a:lnTo>
                    <a:pt x="13975156" y="1150753"/>
                  </a:lnTo>
                  <a:lnTo>
                    <a:pt x="13962264" y="1192279"/>
                  </a:lnTo>
                  <a:lnTo>
                    <a:pt x="13941866" y="1229859"/>
                  </a:lnTo>
                  <a:lnTo>
                    <a:pt x="13914850" y="1262602"/>
                  </a:lnTo>
                  <a:lnTo>
                    <a:pt x="13882107" y="1289618"/>
                  </a:lnTo>
                  <a:lnTo>
                    <a:pt x="13844527" y="1310016"/>
                  </a:lnTo>
                  <a:lnTo>
                    <a:pt x="13803001" y="1322908"/>
                  </a:lnTo>
                  <a:lnTo>
                    <a:pt x="13758418" y="1327403"/>
                  </a:lnTo>
                  <a:lnTo>
                    <a:pt x="0" y="1327403"/>
                  </a:lnTo>
                  <a:lnTo>
                    <a:pt x="0" y="0"/>
                  </a:lnTo>
                  <a:lnTo>
                    <a:pt x="13758418" y="0"/>
                  </a:lnTo>
                  <a:lnTo>
                    <a:pt x="13803001" y="4495"/>
                  </a:lnTo>
                  <a:lnTo>
                    <a:pt x="13844527" y="17387"/>
                  </a:lnTo>
                  <a:lnTo>
                    <a:pt x="13882107" y="37785"/>
                  </a:lnTo>
                  <a:lnTo>
                    <a:pt x="13914850" y="64801"/>
                  </a:lnTo>
                  <a:lnTo>
                    <a:pt x="13941866" y="97544"/>
                  </a:lnTo>
                  <a:lnTo>
                    <a:pt x="13962264" y="135124"/>
                  </a:lnTo>
                  <a:lnTo>
                    <a:pt x="13975156" y="176650"/>
                  </a:lnTo>
                  <a:lnTo>
                    <a:pt x="13979652" y="221233"/>
                  </a:lnTo>
                  <a:close/>
                </a:path>
              </a:pathLst>
            </a:custGeom>
            <a:ln w="25400">
              <a:solidFill>
                <a:srgbClr val="5CB3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128517" y="4518736"/>
            <a:ext cx="12920980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ts val="2050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spc="125" dirty="0">
                <a:latin typeface="Tahoma"/>
                <a:cs typeface="Tahoma"/>
              </a:rPr>
              <a:t>Detailed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55" dirty="0">
                <a:latin typeface="Tahoma"/>
                <a:cs typeface="Tahoma"/>
              </a:rPr>
              <a:t>Profiles: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00" dirty="0">
                <a:latin typeface="Tahoma"/>
                <a:cs typeface="Tahoma"/>
              </a:rPr>
              <a:t>The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90" dirty="0">
                <a:latin typeface="Tahoma"/>
                <a:cs typeface="Tahoma"/>
              </a:rPr>
              <a:t>app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50" dirty="0">
                <a:latin typeface="Tahoma"/>
                <a:cs typeface="Tahoma"/>
              </a:rPr>
              <a:t>can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provide</a:t>
            </a:r>
            <a:r>
              <a:rPr sz="1800" spc="-110" dirty="0">
                <a:latin typeface="Tahoma"/>
                <a:cs typeface="Tahoma"/>
              </a:rPr>
              <a:t> </a:t>
            </a:r>
            <a:r>
              <a:rPr sz="1800" spc="130" dirty="0">
                <a:latin typeface="Tahoma"/>
                <a:cs typeface="Tahoma"/>
              </a:rPr>
              <a:t>detailed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profiles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of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stylists/technicians,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160" dirty="0">
                <a:latin typeface="Tahoma"/>
                <a:cs typeface="Tahoma"/>
              </a:rPr>
              <a:t>including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85" dirty="0">
                <a:latin typeface="Tahoma"/>
                <a:cs typeface="Tahoma"/>
              </a:rPr>
              <a:t>reviews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&amp;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60" dirty="0">
                <a:latin typeface="Tahoma"/>
                <a:cs typeface="Tahoma"/>
              </a:rPr>
              <a:t>ratings,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helping</a:t>
            </a:r>
            <a:endParaRPr sz="1800">
              <a:latin typeface="Tahoma"/>
              <a:cs typeface="Tahoma"/>
            </a:endParaRPr>
          </a:p>
          <a:p>
            <a:pPr marL="184785">
              <a:lnSpc>
                <a:spcPts val="2050"/>
              </a:lnSpc>
            </a:pPr>
            <a:r>
              <a:rPr sz="1800" spc="120" dirty="0">
                <a:latin typeface="Tahoma"/>
                <a:cs typeface="Tahoma"/>
              </a:rPr>
              <a:t>customers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35" dirty="0">
                <a:latin typeface="Tahoma"/>
                <a:cs typeface="Tahoma"/>
              </a:rPr>
              <a:t>choose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30" dirty="0">
                <a:latin typeface="Tahoma"/>
                <a:cs typeface="Tahoma"/>
              </a:rPr>
              <a:t>experienced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70" dirty="0">
                <a:latin typeface="Tahoma"/>
                <a:cs typeface="Tahoma"/>
              </a:rPr>
              <a:t>professionals.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(In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Process)</a:t>
            </a:r>
            <a:endParaRPr sz="18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265"/>
              </a:spcBef>
              <a:buChar char="•"/>
              <a:tabLst>
                <a:tab pos="185420" algn="l"/>
              </a:tabLst>
            </a:pPr>
            <a:r>
              <a:rPr sz="1800" spc="70" dirty="0">
                <a:latin typeface="Tahoma"/>
                <a:cs typeface="Tahoma"/>
              </a:rPr>
              <a:t>Instant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00" dirty="0">
                <a:latin typeface="Tahoma"/>
                <a:cs typeface="Tahoma"/>
              </a:rPr>
              <a:t>Feedback: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Customers'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instant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35" dirty="0">
                <a:latin typeface="Tahoma"/>
                <a:cs typeface="Tahoma"/>
              </a:rPr>
              <a:t>feedback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65" dirty="0">
                <a:latin typeface="Tahoma"/>
                <a:cs typeface="Tahoma"/>
              </a:rPr>
              <a:t>on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60" dirty="0">
                <a:latin typeface="Tahoma"/>
                <a:cs typeface="Tahoma"/>
              </a:rPr>
              <a:t>services,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60" dirty="0">
                <a:latin typeface="Tahoma"/>
                <a:cs typeface="Tahoma"/>
              </a:rPr>
              <a:t>help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to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45" dirty="0">
                <a:latin typeface="Tahoma"/>
                <a:cs typeface="Tahoma"/>
              </a:rPr>
              <a:t>maintain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65" dirty="0">
                <a:latin typeface="Tahoma"/>
                <a:cs typeface="Tahoma"/>
              </a:rPr>
              <a:t>quality.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571497" y="6183121"/>
            <a:ext cx="1455420" cy="2067560"/>
            <a:chOff x="1571497" y="6183121"/>
            <a:chExt cx="1455420" cy="2067560"/>
          </a:xfrm>
        </p:grpSpPr>
        <p:sp>
          <p:nvSpPr>
            <p:cNvPr id="27" name="object 27"/>
            <p:cNvSpPr/>
            <p:nvPr/>
          </p:nvSpPr>
          <p:spPr>
            <a:xfrm>
              <a:off x="1584197" y="6195821"/>
              <a:ext cx="1430020" cy="2042160"/>
            </a:xfrm>
            <a:custGeom>
              <a:avLst/>
              <a:gdLst/>
              <a:ahLst/>
              <a:cxnLst/>
              <a:rect l="l" t="t" r="r" b="b"/>
              <a:pathLst>
                <a:path w="1430020" h="2042159">
                  <a:moveTo>
                    <a:pt x="1429512" y="0"/>
                  </a:moveTo>
                  <a:lnTo>
                    <a:pt x="714756" y="714755"/>
                  </a:lnTo>
                  <a:lnTo>
                    <a:pt x="0" y="0"/>
                  </a:lnTo>
                  <a:lnTo>
                    <a:pt x="0" y="1327403"/>
                  </a:lnTo>
                  <a:lnTo>
                    <a:pt x="714756" y="2042159"/>
                  </a:lnTo>
                  <a:lnTo>
                    <a:pt x="1429512" y="1327403"/>
                  </a:lnTo>
                  <a:lnTo>
                    <a:pt x="1429512" y="0"/>
                  </a:lnTo>
                  <a:close/>
                </a:path>
              </a:pathLst>
            </a:custGeom>
            <a:solidFill>
              <a:srgbClr val="5F8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84197" y="6195821"/>
              <a:ext cx="1430020" cy="2042160"/>
            </a:xfrm>
            <a:custGeom>
              <a:avLst/>
              <a:gdLst/>
              <a:ahLst/>
              <a:cxnLst/>
              <a:rect l="l" t="t" r="r" b="b"/>
              <a:pathLst>
                <a:path w="1430020" h="2042159">
                  <a:moveTo>
                    <a:pt x="1429512" y="0"/>
                  </a:moveTo>
                  <a:lnTo>
                    <a:pt x="1429512" y="1327403"/>
                  </a:lnTo>
                  <a:lnTo>
                    <a:pt x="714756" y="2042159"/>
                  </a:lnTo>
                  <a:lnTo>
                    <a:pt x="0" y="1327403"/>
                  </a:lnTo>
                  <a:lnTo>
                    <a:pt x="0" y="0"/>
                  </a:lnTo>
                  <a:lnTo>
                    <a:pt x="714756" y="714755"/>
                  </a:lnTo>
                  <a:lnTo>
                    <a:pt x="1429512" y="0"/>
                  </a:lnTo>
                  <a:close/>
                </a:path>
              </a:pathLst>
            </a:custGeom>
            <a:ln w="25400">
              <a:solidFill>
                <a:srgbClr val="5F8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615566" y="7001636"/>
            <a:ext cx="1362075" cy="400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475"/>
              </a:lnSpc>
              <a:spcBef>
                <a:spcPts val="95"/>
              </a:spcBef>
            </a:pPr>
            <a:r>
              <a:rPr sz="1300" spc="125" dirty="0">
                <a:solidFill>
                  <a:srgbClr val="FFFFFF"/>
                </a:solidFill>
                <a:latin typeface="Tahoma"/>
                <a:cs typeface="Tahoma"/>
              </a:rPr>
              <a:t>Communication</a:t>
            </a:r>
            <a:endParaRPr sz="1300">
              <a:latin typeface="Tahoma"/>
              <a:cs typeface="Tahoma"/>
            </a:endParaRPr>
          </a:p>
          <a:p>
            <a:pPr marL="635" algn="ctr">
              <a:lnSpc>
                <a:spcPts val="1475"/>
              </a:lnSpc>
            </a:pPr>
            <a:r>
              <a:rPr sz="1300" spc="75" dirty="0">
                <a:solidFill>
                  <a:srgbClr val="FFFFFF"/>
                </a:solidFill>
                <a:latin typeface="Tahoma"/>
                <a:cs typeface="Tahoma"/>
              </a:rPr>
              <a:t>Problems: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001010" y="6183121"/>
            <a:ext cx="14005560" cy="1353185"/>
            <a:chOff x="3001010" y="6183121"/>
            <a:chExt cx="14005560" cy="1353185"/>
          </a:xfrm>
        </p:grpSpPr>
        <p:sp>
          <p:nvSpPr>
            <p:cNvPr id="31" name="object 31"/>
            <p:cNvSpPr/>
            <p:nvPr/>
          </p:nvSpPr>
          <p:spPr>
            <a:xfrm>
              <a:off x="3013710" y="6195821"/>
              <a:ext cx="13980160" cy="1327785"/>
            </a:xfrm>
            <a:custGeom>
              <a:avLst/>
              <a:gdLst/>
              <a:ahLst/>
              <a:cxnLst/>
              <a:rect l="l" t="t" r="r" b="b"/>
              <a:pathLst>
                <a:path w="13980160" h="1327784">
                  <a:moveTo>
                    <a:pt x="13758418" y="0"/>
                  </a:moveTo>
                  <a:lnTo>
                    <a:pt x="0" y="0"/>
                  </a:lnTo>
                  <a:lnTo>
                    <a:pt x="0" y="1327403"/>
                  </a:lnTo>
                  <a:lnTo>
                    <a:pt x="13758418" y="1327403"/>
                  </a:lnTo>
                  <a:lnTo>
                    <a:pt x="13803001" y="1322908"/>
                  </a:lnTo>
                  <a:lnTo>
                    <a:pt x="13844527" y="1310016"/>
                  </a:lnTo>
                  <a:lnTo>
                    <a:pt x="13882107" y="1289618"/>
                  </a:lnTo>
                  <a:lnTo>
                    <a:pt x="13914850" y="1262602"/>
                  </a:lnTo>
                  <a:lnTo>
                    <a:pt x="13941866" y="1229859"/>
                  </a:lnTo>
                  <a:lnTo>
                    <a:pt x="13962264" y="1192279"/>
                  </a:lnTo>
                  <a:lnTo>
                    <a:pt x="13975156" y="1150753"/>
                  </a:lnTo>
                  <a:lnTo>
                    <a:pt x="13979652" y="1106170"/>
                  </a:lnTo>
                  <a:lnTo>
                    <a:pt x="13979652" y="221233"/>
                  </a:lnTo>
                  <a:lnTo>
                    <a:pt x="13975156" y="176650"/>
                  </a:lnTo>
                  <a:lnTo>
                    <a:pt x="13962264" y="135124"/>
                  </a:lnTo>
                  <a:lnTo>
                    <a:pt x="13941866" y="97544"/>
                  </a:lnTo>
                  <a:lnTo>
                    <a:pt x="13914850" y="64801"/>
                  </a:lnTo>
                  <a:lnTo>
                    <a:pt x="13882107" y="37785"/>
                  </a:lnTo>
                  <a:lnTo>
                    <a:pt x="13844527" y="17387"/>
                  </a:lnTo>
                  <a:lnTo>
                    <a:pt x="13803001" y="4495"/>
                  </a:lnTo>
                  <a:lnTo>
                    <a:pt x="1375841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013710" y="6195821"/>
              <a:ext cx="13980160" cy="1327785"/>
            </a:xfrm>
            <a:custGeom>
              <a:avLst/>
              <a:gdLst/>
              <a:ahLst/>
              <a:cxnLst/>
              <a:rect l="l" t="t" r="r" b="b"/>
              <a:pathLst>
                <a:path w="13980160" h="1327784">
                  <a:moveTo>
                    <a:pt x="13979652" y="221233"/>
                  </a:moveTo>
                  <a:lnTo>
                    <a:pt x="13979652" y="1106170"/>
                  </a:lnTo>
                  <a:lnTo>
                    <a:pt x="13975156" y="1150753"/>
                  </a:lnTo>
                  <a:lnTo>
                    <a:pt x="13962264" y="1192279"/>
                  </a:lnTo>
                  <a:lnTo>
                    <a:pt x="13941866" y="1229859"/>
                  </a:lnTo>
                  <a:lnTo>
                    <a:pt x="13914850" y="1262602"/>
                  </a:lnTo>
                  <a:lnTo>
                    <a:pt x="13882107" y="1289618"/>
                  </a:lnTo>
                  <a:lnTo>
                    <a:pt x="13844527" y="1310016"/>
                  </a:lnTo>
                  <a:lnTo>
                    <a:pt x="13803001" y="1322908"/>
                  </a:lnTo>
                  <a:lnTo>
                    <a:pt x="13758418" y="1327403"/>
                  </a:lnTo>
                  <a:lnTo>
                    <a:pt x="0" y="1327403"/>
                  </a:lnTo>
                  <a:lnTo>
                    <a:pt x="0" y="0"/>
                  </a:lnTo>
                  <a:lnTo>
                    <a:pt x="13758418" y="0"/>
                  </a:lnTo>
                  <a:lnTo>
                    <a:pt x="13803001" y="4495"/>
                  </a:lnTo>
                  <a:lnTo>
                    <a:pt x="13844527" y="17387"/>
                  </a:lnTo>
                  <a:lnTo>
                    <a:pt x="13882107" y="37785"/>
                  </a:lnTo>
                  <a:lnTo>
                    <a:pt x="13914850" y="64801"/>
                  </a:lnTo>
                  <a:lnTo>
                    <a:pt x="13941866" y="97544"/>
                  </a:lnTo>
                  <a:lnTo>
                    <a:pt x="13962264" y="135124"/>
                  </a:lnTo>
                  <a:lnTo>
                    <a:pt x="13975156" y="176650"/>
                  </a:lnTo>
                  <a:lnTo>
                    <a:pt x="13979652" y="221233"/>
                  </a:lnTo>
                  <a:close/>
                </a:path>
              </a:pathLst>
            </a:custGeom>
            <a:ln w="25400">
              <a:solidFill>
                <a:srgbClr val="5F8BA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3128517" y="6420739"/>
            <a:ext cx="12905105" cy="85344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84785" marR="5080" indent="-172720">
              <a:lnSpc>
                <a:spcPts val="1930"/>
              </a:lnSpc>
              <a:spcBef>
                <a:spcPts val="355"/>
              </a:spcBef>
              <a:buChar char="•"/>
              <a:tabLst>
                <a:tab pos="185420" algn="l"/>
              </a:tabLst>
            </a:pPr>
            <a:r>
              <a:rPr sz="1800" spc="125" dirty="0">
                <a:latin typeface="Tahoma"/>
                <a:cs typeface="Tahoma"/>
              </a:rPr>
              <a:t>In-App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45" dirty="0">
                <a:latin typeface="Tahoma"/>
                <a:cs typeface="Tahoma"/>
              </a:rPr>
              <a:t>Communication: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55" dirty="0">
                <a:latin typeface="Tahoma"/>
                <a:cs typeface="Tahoma"/>
              </a:rPr>
              <a:t>Offer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140" dirty="0">
                <a:latin typeface="Tahoma"/>
                <a:cs typeface="Tahoma"/>
              </a:rPr>
              <a:t>in-app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45" dirty="0">
                <a:latin typeface="Tahoma"/>
                <a:cs typeface="Tahoma"/>
              </a:rPr>
              <a:t>chat</a:t>
            </a:r>
            <a:r>
              <a:rPr sz="1800" spc="-105" dirty="0">
                <a:latin typeface="Tahoma"/>
                <a:cs typeface="Tahoma"/>
              </a:rPr>
              <a:t> </a:t>
            </a:r>
            <a:r>
              <a:rPr sz="1800" spc="100" dirty="0">
                <a:latin typeface="Tahoma"/>
                <a:cs typeface="Tahoma"/>
              </a:rPr>
              <a:t>or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call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35" dirty="0">
                <a:latin typeface="Tahoma"/>
                <a:cs typeface="Tahoma"/>
              </a:rPr>
              <a:t>options</a:t>
            </a:r>
            <a:r>
              <a:rPr sz="1800" spc="-10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to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facilitate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communication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50" dirty="0">
                <a:latin typeface="Tahoma"/>
                <a:cs typeface="Tahoma"/>
              </a:rPr>
              <a:t>between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45" dirty="0">
                <a:latin typeface="Tahoma"/>
                <a:cs typeface="Tahoma"/>
              </a:rPr>
              <a:t>the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40" dirty="0">
                <a:latin typeface="Tahoma"/>
                <a:cs typeface="Tahoma"/>
              </a:rPr>
              <a:t>customer</a:t>
            </a:r>
            <a:r>
              <a:rPr sz="1800" spc="-105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and </a:t>
            </a:r>
            <a:r>
              <a:rPr sz="1800" spc="-550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stylist/technician.</a:t>
            </a:r>
            <a:r>
              <a:rPr sz="1800" spc="-125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(In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Process)</a:t>
            </a:r>
            <a:endParaRPr sz="18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240"/>
              </a:spcBef>
              <a:buChar char="•"/>
              <a:tabLst>
                <a:tab pos="185420" algn="l"/>
              </a:tabLst>
            </a:pPr>
            <a:r>
              <a:rPr sz="1800" spc="135" dirty="0">
                <a:latin typeface="Tahoma"/>
                <a:cs typeface="Tahoma"/>
              </a:rPr>
              <a:t>Customer</a:t>
            </a:r>
            <a:r>
              <a:rPr sz="1800" spc="-105" dirty="0">
                <a:latin typeface="Tahoma"/>
                <a:cs typeface="Tahoma"/>
              </a:rPr>
              <a:t> </a:t>
            </a:r>
            <a:r>
              <a:rPr sz="1800" spc="100" dirty="0">
                <a:latin typeface="Tahoma"/>
                <a:cs typeface="Tahoma"/>
              </a:rPr>
              <a:t>Care</a:t>
            </a:r>
            <a:r>
              <a:rPr sz="1800" spc="-105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Support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-254" dirty="0">
                <a:latin typeface="Tahoma"/>
                <a:cs typeface="Tahoma"/>
              </a:rPr>
              <a:t>: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Strong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40" dirty="0">
                <a:latin typeface="Tahoma"/>
                <a:cs typeface="Tahoma"/>
              </a:rPr>
              <a:t>customer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care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40" dirty="0">
                <a:latin typeface="Tahoma"/>
                <a:cs typeface="Tahoma"/>
              </a:rPr>
              <a:t>support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14" dirty="0">
                <a:latin typeface="Tahoma"/>
                <a:cs typeface="Tahoma"/>
              </a:rPr>
              <a:t>to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75" dirty="0">
                <a:latin typeface="Tahoma"/>
                <a:cs typeface="Tahoma"/>
              </a:rPr>
              <a:t>redress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110" dirty="0">
                <a:latin typeface="Tahoma"/>
                <a:cs typeface="Tahoma"/>
              </a:rPr>
              <a:t>customer’s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issue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60" dirty="0">
                <a:latin typeface="Tahoma"/>
                <a:cs typeface="Tahoma"/>
              </a:rPr>
              <a:t>very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55" dirty="0">
                <a:latin typeface="Tahoma"/>
                <a:cs typeface="Tahoma"/>
              </a:rPr>
              <a:t>efficiently.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571497" y="8083550"/>
            <a:ext cx="1455420" cy="2067560"/>
            <a:chOff x="1571497" y="8083550"/>
            <a:chExt cx="1455420" cy="2067560"/>
          </a:xfrm>
        </p:grpSpPr>
        <p:sp>
          <p:nvSpPr>
            <p:cNvPr id="35" name="object 35"/>
            <p:cNvSpPr/>
            <p:nvPr/>
          </p:nvSpPr>
          <p:spPr>
            <a:xfrm>
              <a:off x="1584197" y="8096250"/>
              <a:ext cx="1430020" cy="2042160"/>
            </a:xfrm>
            <a:custGeom>
              <a:avLst/>
              <a:gdLst/>
              <a:ahLst/>
              <a:cxnLst/>
              <a:rect l="l" t="t" r="r" b="b"/>
              <a:pathLst>
                <a:path w="1430020" h="2042159">
                  <a:moveTo>
                    <a:pt x="1429512" y="0"/>
                  </a:moveTo>
                  <a:lnTo>
                    <a:pt x="714756" y="714756"/>
                  </a:lnTo>
                  <a:lnTo>
                    <a:pt x="0" y="0"/>
                  </a:lnTo>
                  <a:lnTo>
                    <a:pt x="0" y="1327404"/>
                  </a:lnTo>
                  <a:lnTo>
                    <a:pt x="714756" y="2042160"/>
                  </a:lnTo>
                  <a:lnTo>
                    <a:pt x="1429512" y="1327404"/>
                  </a:lnTo>
                  <a:lnTo>
                    <a:pt x="1429512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84197" y="8096250"/>
              <a:ext cx="1430020" cy="2042160"/>
            </a:xfrm>
            <a:custGeom>
              <a:avLst/>
              <a:gdLst/>
              <a:ahLst/>
              <a:cxnLst/>
              <a:rect l="l" t="t" r="r" b="b"/>
              <a:pathLst>
                <a:path w="1430020" h="2042159">
                  <a:moveTo>
                    <a:pt x="1429512" y="0"/>
                  </a:moveTo>
                  <a:lnTo>
                    <a:pt x="1429512" y="1327404"/>
                  </a:lnTo>
                  <a:lnTo>
                    <a:pt x="714756" y="2042160"/>
                  </a:lnTo>
                  <a:lnTo>
                    <a:pt x="0" y="1327404"/>
                  </a:lnTo>
                  <a:lnTo>
                    <a:pt x="0" y="0"/>
                  </a:lnTo>
                  <a:lnTo>
                    <a:pt x="714756" y="714756"/>
                  </a:lnTo>
                  <a:lnTo>
                    <a:pt x="1429512" y="0"/>
                  </a:lnTo>
                  <a:close/>
                </a:path>
              </a:pathLst>
            </a:custGeom>
            <a:ln w="25400">
              <a:solidFill>
                <a:srgbClr val="8063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804161" y="8864600"/>
            <a:ext cx="986790" cy="4629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60960" marR="5080" indent="-48895">
              <a:lnSpc>
                <a:spcPts val="1639"/>
              </a:lnSpc>
              <a:spcBef>
                <a:spcPts val="285"/>
              </a:spcBef>
            </a:pP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giene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and  Cleanliness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001010" y="8083550"/>
            <a:ext cx="14005560" cy="1353185"/>
            <a:chOff x="3001010" y="8083550"/>
            <a:chExt cx="14005560" cy="1353185"/>
          </a:xfrm>
        </p:grpSpPr>
        <p:sp>
          <p:nvSpPr>
            <p:cNvPr id="39" name="object 39"/>
            <p:cNvSpPr/>
            <p:nvPr/>
          </p:nvSpPr>
          <p:spPr>
            <a:xfrm>
              <a:off x="3013710" y="8096250"/>
              <a:ext cx="13980160" cy="1327785"/>
            </a:xfrm>
            <a:custGeom>
              <a:avLst/>
              <a:gdLst/>
              <a:ahLst/>
              <a:cxnLst/>
              <a:rect l="l" t="t" r="r" b="b"/>
              <a:pathLst>
                <a:path w="13980160" h="1327784">
                  <a:moveTo>
                    <a:pt x="13758418" y="0"/>
                  </a:moveTo>
                  <a:lnTo>
                    <a:pt x="0" y="0"/>
                  </a:lnTo>
                  <a:lnTo>
                    <a:pt x="0" y="1327404"/>
                  </a:lnTo>
                  <a:lnTo>
                    <a:pt x="13758418" y="1327404"/>
                  </a:lnTo>
                  <a:lnTo>
                    <a:pt x="13803001" y="1322909"/>
                  </a:lnTo>
                  <a:lnTo>
                    <a:pt x="13844527" y="1310018"/>
                  </a:lnTo>
                  <a:lnTo>
                    <a:pt x="13882107" y="1289621"/>
                  </a:lnTo>
                  <a:lnTo>
                    <a:pt x="13914850" y="1262607"/>
                  </a:lnTo>
                  <a:lnTo>
                    <a:pt x="13941866" y="1229865"/>
                  </a:lnTo>
                  <a:lnTo>
                    <a:pt x="13962264" y="1192285"/>
                  </a:lnTo>
                  <a:lnTo>
                    <a:pt x="13975156" y="1150757"/>
                  </a:lnTo>
                  <a:lnTo>
                    <a:pt x="13979652" y="1106170"/>
                  </a:lnTo>
                  <a:lnTo>
                    <a:pt x="13979652" y="221233"/>
                  </a:lnTo>
                  <a:lnTo>
                    <a:pt x="13975156" y="176650"/>
                  </a:lnTo>
                  <a:lnTo>
                    <a:pt x="13962264" y="135124"/>
                  </a:lnTo>
                  <a:lnTo>
                    <a:pt x="13941866" y="97544"/>
                  </a:lnTo>
                  <a:lnTo>
                    <a:pt x="13914850" y="64801"/>
                  </a:lnTo>
                  <a:lnTo>
                    <a:pt x="13882107" y="37785"/>
                  </a:lnTo>
                  <a:lnTo>
                    <a:pt x="13844527" y="17387"/>
                  </a:lnTo>
                  <a:lnTo>
                    <a:pt x="13803001" y="4495"/>
                  </a:lnTo>
                  <a:lnTo>
                    <a:pt x="13758418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013710" y="8096250"/>
              <a:ext cx="13980160" cy="1327785"/>
            </a:xfrm>
            <a:custGeom>
              <a:avLst/>
              <a:gdLst/>
              <a:ahLst/>
              <a:cxnLst/>
              <a:rect l="l" t="t" r="r" b="b"/>
              <a:pathLst>
                <a:path w="13980160" h="1327784">
                  <a:moveTo>
                    <a:pt x="13979652" y="221233"/>
                  </a:moveTo>
                  <a:lnTo>
                    <a:pt x="13979652" y="1106170"/>
                  </a:lnTo>
                  <a:lnTo>
                    <a:pt x="13975156" y="1150757"/>
                  </a:lnTo>
                  <a:lnTo>
                    <a:pt x="13962264" y="1192285"/>
                  </a:lnTo>
                  <a:lnTo>
                    <a:pt x="13941866" y="1229865"/>
                  </a:lnTo>
                  <a:lnTo>
                    <a:pt x="13914850" y="1262607"/>
                  </a:lnTo>
                  <a:lnTo>
                    <a:pt x="13882107" y="1289621"/>
                  </a:lnTo>
                  <a:lnTo>
                    <a:pt x="13844527" y="1310018"/>
                  </a:lnTo>
                  <a:lnTo>
                    <a:pt x="13803001" y="1322909"/>
                  </a:lnTo>
                  <a:lnTo>
                    <a:pt x="13758418" y="1327404"/>
                  </a:lnTo>
                  <a:lnTo>
                    <a:pt x="0" y="1327404"/>
                  </a:lnTo>
                  <a:lnTo>
                    <a:pt x="0" y="0"/>
                  </a:lnTo>
                  <a:lnTo>
                    <a:pt x="13758418" y="0"/>
                  </a:lnTo>
                  <a:lnTo>
                    <a:pt x="13803001" y="4495"/>
                  </a:lnTo>
                  <a:lnTo>
                    <a:pt x="13844527" y="17387"/>
                  </a:lnTo>
                  <a:lnTo>
                    <a:pt x="13882107" y="37785"/>
                  </a:lnTo>
                  <a:lnTo>
                    <a:pt x="13914850" y="64801"/>
                  </a:lnTo>
                  <a:lnTo>
                    <a:pt x="13941866" y="97544"/>
                  </a:lnTo>
                  <a:lnTo>
                    <a:pt x="13962264" y="135124"/>
                  </a:lnTo>
                  <a:lnTo>
                    <a:pt x="13975156" y="176650"/>
                  </a:lnTo>
                  <a:lnTo>
                    <a:pt x="13979652" y="221233"/>
                  </a:lnTo>
                  <a:close/>
                </a:path>
              </a:pathLst>
            </a:custGeom>
            <a:ln w="25400">
              <a:solidFill>
                <a:srgbClr val="8063A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128517" y="8322005"/>
            <a:ext cx="13481050" cy="854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720">
              <a:lnSpc>
                <a:spcPts val="2045"/>
              </a:lnSpc>
              <a:spcBef>
                <a:spcPts val="100"/>
              </a:spcBef>
              <a:buChar char="•"/>
              <a:tabLst>
                <a:tab pos="185420" algn="l"/>
              </a:tabLst>
            </a:pPr>
            <a:r>
              <a:rPr sz="1800" spc="45" dirty="0">
                <a:latin typeface="Tahoma"/>
                <a:cs typeface="Tahoma"/>
              </a:rPr>
              <a:t>1.Quality</a:t>
            </a:r>
            <a:r>
              <a:rPr sz="1800" spc="-110" dirty="0">
                <a:latin typeface="Tahoma"/>
                <a:cs typeface="Tahoma"/>
              </a:rPr>
              <a:t> </a:t>
            </a:r>
            <a:r>
              <a:rPr sz="1800" spc="75" dirty="0">
                <a:latin typeface="Tahoma"/>
                <a:cs typeface="Tahoma"/>
              </a:rPr>
              <a:t>Control: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Implement</a:t>
            </a:r>
            <a:r>
              <a:rPr sz="1800" spc="-60" dirty="0">
                <a:latin typeface="Tahoma"/>
                <a:cs typeface="Tahoma"/>
              </a:rPr>
              <a:t> </a:t>
            </a:r>
            <a:r>
              <a:rPr sz="1800" spc="100" dirty="0">
                <a:latin typeface="Tahoma"/>
                <a:cs typeface="Tahoma"/>
              </a:rPr>
              <a:t>strict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10" dirty="0">
                <a:latin typeface="Tahoma"/>
                <a:cs typeface="Tahoma"/>
              </a:rPr>
              <a:t>hygiene</a:t>
            </a:r>
            <a:r>
              <a:rPr sz="1800" spc="-75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and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14" dirty="0">
                <a:latin typeface="Tahoma"/>
                <a:cs typeface="Tahoma"/>
              </a:rPr>
              <a:t>cleanliness</a:t>
            </a:r>
            <a:r>
              <a:rPr sz="1800" spc="-65" dirty="0">
                <a:latin typeface="Tahoma"/>
                <a:cs typeface="Tahoma"/>
              </a:rPr>
              <a:t> </a:t>
            </a:r>
            <a:r>
              <a:rPr sz="1800" spc="105" dirty="0">
                <a:latin typeface="Tahoma"/>
                <a:cs typeface="Tahoma"/>
              </a:rPr>
              <a:t>standards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and</a:t>
            </a:r>
            <a:r>
              <a:rPr sz="1800" spc="-8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provide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customers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175" dirty="0">
                <a:latin typeface="Tahoma"/>
                <a:cs typeface="Tahoma"/>
              </a:rPr>
              <a:t>with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95" dirty="0">
                <a:latin typeface="Tahoma"/>
                <a:cs typeface="Tahoma"/>
              </a:rPr>
              <a:t>assurances</a:t>
            </a:r>
            <a:r>
              <a:rPr sz="1800" spc="-80" dirty="0">
                <a:latin typeface="Tahoma"/>
                <a:cs typeface="Tahoma"/>
              </a:rPr>
              <a:t> </a:t>
            </a:r>
            <a:r>
              <a:rPr sz="1800" spc="140" dirty="0">
                <a:latin typeface="Tahoma"/>
                <a:cs typeface="Tahoma"/>
              </a:rPr>
              <a:t>through</a:t>
            </a:r>
            <a:endParaRPr sz="1800">
              <a:latin typeface="Tahoma"/>
              <a:cs typeface="Tahoma"/>
            </a:endParaRPr>
          </a:p>
          <a:p>
            <a:pPr marL="184785">
              <a:lnSpc>
                <a:spcPts val="2045"/>
              </a:lnSpc>
            </a:pPr>
            <a:r>
              <a:rPr sz="1800" spc="145" dirty="0">
                <a:latin typeface="Tahoma"/>
                <a:cs typeface="Tahoma"/>
              </a:rPr>
              <a:t>the</a:t>
            </a:r>
            <a:r>
              <a:rPr sz="1800" spc="-110" dirty="0">
                <a:latin typeface="Tahoma"/>
                <a:cs typeface="Tahoma"/>
              </a:rPr>
              <a:t> </a:t>
            </a:r>
            <a:r>
              <a:rPr sz="1800" spc="100" dirty="0">
                <a:latin typeface="Tahoma"/>
                <a:cs typeface="Tahoma"/>
              </a:rPr>
              <a:t>app.</a:t>
            </a:r>
            <a:endParaRPr sz="18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spcBef>
                <a:spcPts val="265"/>
              </a:spcBef>
              <a:buChar char="•"/>
              <a:tabLst>
                <a:tab pos="185420" algn="l"/>
              </a:tabLst>
            </a:pPr>
            <a:r>
              <a:rPr sz="1800" spc="95" dirty="0">
                <a:latin typeface="Tahoma"/>
                <a:cs typeface="Tahoma"/>
              </a:rPr>
              <a:t>2.Encourage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customers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120" dirty="0">
                <a:latin typeface="Tahoma"/>
                <a:cs typeface="Tahoma"/>
              </a:rPr>
              <a:t>to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75" dirty="0">
                <a:latin typeface="Tahoma"/>
                <a:cs typeface="Tahoma"/>
              </a:rPr>
              <a:t>leave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90" dirty="0">
                <a:latin typeface="Tahoma"/>
                <a:cs typeface="Tahoma"/>
              </a:rPr>
              <a:t>reviews</a:t>
            </a:r>
            <a:r>
              <a:rPr sz="1800" spc="-110" dirty="0">
                <a:latin typeface="Tahoma"/>
                <a:cs typeface="Tahoma"/>
              </a:rPr>
              <a:t> </a:t>
            </a:r>
            <a:r>
              <a:rPr sz="1800" spc="155" dirty="0">
                <a:latin typeface="Tahoma"/>
                <a:cs typeface="Tahoma"/>
              </a:rPr>
              <a:t>about</a:t>
            </a:r>
            <a:r>
              <a:rPr sz="1800" spc="-90" dirty="0">
                <a:latin typeface="Tahoma"/>
                <a:cs typeface="Tahoma"/>
              </a:rPr>
              <a:t> </a:t>
            </a:r>
            <a:r>
              <a:rPr sz="1800" spc="125" dirty="0">
                <a:latin typeface="Tahoma"/>
                <a:cs typeface="Tahoma"/>
              </a:rPr>
              <a:t>Quality</a:t>
            </a:r>
            <a:r>
              <a:rPr sz="1800" spc="-100" dirty="0">
                <a:latin typeface="Tahoma"/>
                <a:cs typeface="Tahoma"/>
              </a:rPr>
              <a:t> </a:t>
            </a:r>
            <a:r>
              <a:rPr sz="1800" spc="170" dirty="0">
                <a:latin typeface="Tahoma"/>
                <a:cs typeface="Tahoma"/>
              </a:rPr>
              <a:t>and</a:t>
            </a:r>
            <a:r>
              <a:rPr sz="1800" spc="-95" dirty="0">
                <a:latin typeface="Tahoma"/>
                <a:cs typeface="Tahoma"/>
              </a:rPr>
              <a:t> </a:t>
            </a:r>
            <a:r>
              <a:rPr sz="1800" spc="80" dirty="0">
                <a:latin typeface="Tahoma"/>
                <a:cs typeface="Tahoma"/>
              </a:rPr>
              <a:t>hygiene.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99007" y="0"/>
            <a:ext cx="3888991" cy="25149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826322"/>
            <a:ext cx="6513278" cy="3460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26819" y="1766316"/>
            <a:ext cx="2156460" cy="48249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38371" y="1766316"/>
            <a:ext cx="2165604" cy="48234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29171" y="1766316"/>
            <a:ext cx="2167128" cy="482498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85859" y="1769364"/>
            <a:ext cx="2157983" cy="48249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06556" y="1767839"/>
            <a:ext cx="2157984" cy="482345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891260" y="1769364"/>
            <a:ext cx="2165604" cy="482193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190238" y="553923"/>
            <a:ext cx="8763000" cy="7829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950" b="0" spc="575" dirty="0">
                <a:latin typeface="Tahoma"/>
                <a:cs typeface="Tahoma"/>
              </a:rPr>
              <a:t>How</a:t>
            </a:r>
            <a:r>
              <a:rPr sz="4950" b="0" spc="-280" dirty="0">
                <a:latin typeface="Tahoma"/>
                <a:cs typeface="Tahoma"/>
              </a:rPr>
              <a:t> </a:t>
            </a:r>
            <a:r>
              <a:rPr sz="4950" b="0" spc="395" dirty="0">
                <a:latin typeface="Tahoma"/>
                <a:cs typeface="Tahoma"/>
              </a:rPr>
              <a:t>Solution</a:t>
            </a:r>
            <a:r>
              <a:rPr sz="4950" b="0" spc="-275" dirty="0">
                <a:latin typeface="Tahoma"/>
                <a:cs typeface="Tahoma"/>
              </a:rPr>
              <a:t> </a:t>
            </a:r>
            <a:r>
              <a:rPr sz="4950" b="0" spc="270" dirty="0">
                <a:latin typeface="Tahoma"/>
                <a:cs typeface="Tahoma"/>
              </a:rPr>
              <a:t>Works</a:t>
            </a:r>
            <a:r>
              <a:rPr sz="4950" b="0" spc="-275" dirty="0">
                <a:latin typeface="Tahoma"/>
                <a:cs typeface="Tahoma"/>
              </a:rPr>
              <a:t> </a:t>
            </a:r>
            <a:r>
              <a:rPr sz="4950" b="0" spc="335" dirty="0">
                <a:latin typeface="Tahoma"/>
                <a:cs typeface="Tahoma"/>
              </a:rPr>
              <a:t>By</a:t>
            </a:r>
            <a:r>
              <a:rPr sz="4950" b="0" spc="-265" dirty="0">
                <a:latin typeface="Tahoma"/>
                <a:cs typeface="Tahoma"/>
              </a:rPr>
              <a:t> </a:t>
            </a:r>
            <a:r>
              <a:rPr sz="4950" b="0" spc="660" dirty="0">
                <a:latin typeface="Tahoma"/>
                <a:cs typeface="Tahoma"/>
              </a:rPr>
              <a:t>App</a:t>
            </a:r>
            <a:endParaRPr sz="49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85747" y="6700519"/>
            <a:ext cx="1892300" cy="795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95"/>
              </a:spcBef>
            </a:pPr>
            <a:r>
              <a:rPr sz="2500" spc="55" dirty="0">
                <a:latin typeface="Tahoma"/>
                <a:cs typeface="Tahoma"/>
              </a:rPr>
              <a:t>Step-1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550" spc="180" dirty="0">
                <a:latin typeface="Tahoma"/>
                <a:cs typeface="Tahoma"/>
              </a:rPr>
              <a:t>D</a:t>
            </a:r>
            <a:r>
              <a:rPr sz="1550" spc="130" dirty="0">
                <a:latin typeface="Tahoma"/>
                <a:cs typeface="Tahoma"/>
              </a:rPr>
              <a:t>o</a:t>
            </a:r>
            <a:r>
              <a:rPr sz="1550" spc="254" dirty="0">
                <a:latin typeface="Tahoma"/>
                <a:cs typeface="Tahoma"/>
              </a:rPr>
              <a:t>w</a:t>
            </a:r>
            <a:r>
              <a:rPr sz="1550" spc="195" dirty="0">
                <a:latin typeface="Tahoma"/>
                <a:cs typeface="Tahoma"/>
              </a:rPr>
              <a:t>n</a:t>
            </a:r>
            <a:r>
              <a:rPr sz="1550" spc="130" dirty="0">
                <a:latin typeface="Tahoma"/>
                <a:cs typeface="Tahoma"/>
              </a:rPr>
              <a:t>lo</a:t>
            </a:r>
            <a:r>
              <a:rPr sz="1550" spc="165" dirty="0">
                <a:latin typeface="Tahoma"/>
                <a:cs typeface="Tahoma"/>
              </a:rPr>
              <a:t>ad</a:t>
            </a:r>
            <a:r>
              <a:rPr sz="1550" spc="-120" dirty="0">
                <a:latin typeface="Tahoma"/>
                <a:cs typeface="Tahoma"/>
              </a:rPr>
              <a:t> </a:t>
            </a:r>
            <a:r>
              <a:rPr sz="1550" spc="5" dirty="0">
                <a:latin typeface="Tahoma"/>
                <a:cs typeface="Tahoma"/>
              </a:rPr>
              <a:t>&amp;</a:t>
            </a:r>
            <a:r>
              <a:rPr sz="1550" spc="-75" dirty="0">
                <a:latin typeface="Tahoma"/>
                <a:cs typeface="Tahoma"/>
              </a:rPr>
              <a:t> </a:t>
            </a:r>
            <a:r>
              <a:rPr sz="1550" spc="40" dirty="0">
                <a:latin typeface="Tahoma"/>
                <a:cs typeface="Tahoma"/>
              </a:rPr>
              <a:t>In</a:t>
            </a:r>
            <a:r>
              <a:rPr sz="1550" spc="10" dirty="0">
                <a:latin typeface="Tahoma"/>
                <a:cs typeface="Tahoma"/>
              </a:rPr>
              <a:t>s</a:t>
            </a:r>
            <a:r>
              <a:rPr sz="1550" spc="90" dirty="0">
                <a:latin typeface="Tahoma"/>
                <a:cs typeface="Tahoma"/>
              </a:rPr>
              <a:t>t</a:t>
            </a:r>
            <a:r>
              <a:rPr sz="1550" spc="110" dirty="0">
                <a:latin typeface="Tahoma"/>
                <a:cs typeface="Tahoma"/>
              </a:rPr>
              <a:t>all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25513" y="6549707"/>
            <a:ext cx="1503045" cy="946785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23495" algn="ctr">
              <a:lnSpc>
                <a:spcPct val="100000"/>
              </a:lnSpc>
              <a:spcBef>
                <a:spcPts val="1535"/>
              </a:spcBef>
            </a:pPr>
            <a:r>
              <a:rPr sz="2500" spc="140" dirty="0">
                <a:latin typeface="Tahoma"/>
                <a:cs typeface="Tahoma"/>
              </a:rPr>
              <a:t>Step-2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950"/>
              </a:spcBef>
            </a:pPr>
            <a:r>
              <a:rPr sz="1550" spc="135" dirty="0">
                <a:latin typeface="Tahoma"/>
                <a:cs typeface="Tahoma"/>
              </a:rPr>
              <a:t>Chose</a:t>
            </a:r>
            <a:r>
              <a:rPr sz="1550" spc="-85" dirty="0">
                <a:latin typeface="Tahoma"/>
                <a:cs typeface="Tahoma"/>
              </a:rPr>
              <a:t> </a:t>
            </a:r>
            <a:r>
              <a:rPr sz="1550" spc="110" dirty="0">
                <a:latin typeface="Tahoma"/>
                <a:cs typeface="Tahoma"/>
              </a:rPr>
              <a:t>Se</a:t>
            </a:r>
            <a:r>
              <a:rPr sz="1550" spc="100" dirty="0">
                <a:latin typeface="Tahoma"/>
                <a:cs typeface="Tahoma"/>
              </a:rPr>
              <a:t>r</a:t>
            </a:r>
            <a:r>
              <a:rPr sz="1550" spc="105" dirty="0">
                <a:latin typeface="Tahoma"/>
                <a:cs typeface="Tahoma"/>
              </a:rPr>
              <a:t>v</a:t>
            </a:r>
            <a:r>
              <a:rPr sz="1550" spc="35" dirty="0">
                <a:latin typeface="Tahoma"/>
                <a:cs typeface="Tahoma"/>
              </a:rPr>
              <a:t>i</a:t>
            </a:r>
            <a:r>
              <a:rPr sz="1550" spc="170" dirty="0">
                <a:latin typeface="Tahoma"/>
                <a:cs typeface="Tahoma"/>
              </a:rPr>
              <a:t>c</a:t>
            </a:r>
            <a:r>
              <a:rPr sz="1550" spc="80" dirty="0">
                <a:latin typeface="Tahoma"/>
                <a:cs typeface="Tahoma"/>
              </a:rPr>
              <a:t>es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31742" y="6508162"/>
            <a:ext cx="2630170" cy="988060"/>
          </a:xfrm>
          <a:prstGeom prst="rect">
            <a:avLst/>
          </a:prstGeom>
        </p:spPr>
        <p:txBody>
          <a:bodyPr vert="horz" wrap="square" lIns="0" tIns="220345" rIns="0" bIns="0" rtlCol="0">
            <a:spAutoFit/>
          </a:bodyPr>
          <a:lstStyle/>
          <a:p>
            <a:pPr marL="875665">
              <a:lnSpc>
                <a:spcPct val="100000"/>
              </a:lnSpc>
              <a:spcBef>
                <a:spcPts val="1735"/>
              </a:spcBef>
            </a:pPr>
            <a:r>
              <a:rPr sz="2500" spc="120" dirty="0">
                <a:latin typeface="Tahoma"/>
                <a:cs typeface="Tahoma"/>
              </a:rPr>
              <a:t>Step-3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1550" spc="120" dirty="0">
                <a:latin typeface="Tahoma"/>
                <a:cs typeface="Tahoma"/>
              </a:rPr>
              <a:t>Review</a:t>
            </a:r>
            <a:r>
              <a:rPr sz="1550" spc="-100" dirty="0">
                <a:latin typeface="Tahoma"/>
                <a:cs typeface="Tahoma"/>
              </a:rPr>
              <a:t> </a:t>
            </a:r>
            <a:r>
              <a:rPr sz="1550" spc="170" dirty="0">
                <a:latin typeface="Tahoma"/>
                <a:cs typeface="Tahoma"/>
              </a:rPr>
              <a:t>and</a:t>
            </a:r>
            <a:r>
              <a:rPr sz="1550" spc="-100" dirty="0">
                <a:latin typeface="Tahoma"/>
                <a:cs typeface="Tahoma"/>
              </a:rPr>
              <a:t> </a:t>
            </a:r>
            <a:r>
              <a:rPr sz="1550" spc="170" dirty="0">
                <a:latin typeface="Tahoma"/>
                <a:cs typeface="Tahoma"/>
              </a:rPr>
              <a:t>Apply</a:t>
            </a:r>
            <a:r>
              <a:rPr sz="1550" spc="-100" dirty="0">
                <a:latin typeface="Tahoma"/>
                <a:cs typeface="Tahoma"/>
              </a:rPr>
              <a:t> </a:t>
            </a:r>
            <a:r>
              <a:rPr sz="1550" spc="165" dirty="0">
                <a:latin typeface="Tahoma"/>
                <a:cs typeface="Tahoma"/>
              </a:rPr>
              <a:t>coupon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47471" y="6700519"/>
            <a:ext cx="2539365" cy="795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3570">
              <a:lnSpc>
                <a:spcPct val="100000"/>
              </a:lnSpc>
              <a:spcBef>
                <a:spcPts val="95"/>
              </a:spcBef>
            </a:pPr>
            <a:r>
              <a:rPr sz="2500" spc="145" dirty="0">
                <a:latin typeface="Tahoma"/>
                <a:cs typeface="Tahoma"/>
              </a:rPr>
              <a:t>Step-4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550" spc="165" dirty="0">
                <a:latin typeface="Tahoma"/>
                <a:cs typeface="Tahoma"/>
              </a:rPr>
              <a:t>Put</a:t>
            </a:r>
            <a:r>
              <a:rPr sz="1550" spc="-75" dirty="0">
                <a:latin typeface="Tahoma"/>
                <a:cs typeface="Tahoma"/>
              </a:rPr>
              <a:t> </a:t>
            </a:r>
            <a:r>
              <a:rPr sz="1550" spc="80" dirty="0">
                <a:latin typeface="Tahoma"/>
                <a:cs typeface="Tahoma"/>
              </a:rPr>
              <a:t>address,</a:t>
            </a:r>
            <a:r>
              <a:rPr sz="1550" spc="-90" dirty="0">
                <a:latin typeface="Tahoma"/>
                <a:cs typeface="Tahoma"/>
              </a:rPr>
              <a:t> </a:t>
            </a:r>
            <a:r>
              <a:rPr sz="1550" spc="5" dirty="0">
                <a:latin typeface="Tahoma"/>
                <a:cs typeface="Tahoma"/>
              </a:rPr>
              <a:t>&amp;</a:t>
            </a:r>
            <a:r>
              <a:rPr sz="1550" spc="-80" dirty="0">
                <a:latin typeface="Tahoma"/>
                <a:cs typeface="Tahoma"/>
              </a:rPr>
              <a:t> </a:t>
            </a:r>
            <a:r>
              <a:rPr sz="1550" spc="125" dirty="0">
                <a:latin typeface="Tahoma"/>
                <a:cs typeface="Tahoma"/>
              </a:rPr>
              <a:t>Select</a:t>
            </a:r>
            <a:r>
              <a:rPr sz="1550" spc="-110" dirty="0">
                <a:latin typeface="Tahoma"/>
                <a:cs typeface="Tahoma"/>
              </a:rPr>
              <a:t> </a:t>
            </a:r>
            <a:r>
              <a:rPr sz="1550" spc="125" dirty="0">
                <a:latin typeface="Tahoma"/>
                <a:cs typeface="Tahoma"/>
              </a:rPr>
              <a:t>Slot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21981" y="6700519"/>
            <a:ext cx="2426970" cy="795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5609">
              <a:lnSpc>
                <a:spcPct val="100000"/>
              </a:lnSpc>
              <a:spcBef>
                <a:spcPts val="95"/>
              </a:spcBef>
            </a:pPr>
            <a:r>
              <a:rPr sz="2500" spc="135" dirty="0">
                <a:latin typeface="Tahoma"/>
                <a:cs typeface="Tahoma"/>
              </a:rPr>
              <a:t>Step-5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550" spc="190" dirty="0">
                <a:latin typeface="Tahoma"/>
                <a:cs typeface="Tahoma"/>
              </a:rPr>
              <a:t>C</a:t>
            </a:r>
            <a:r>
              <a:rPr sz="1550" spc="170" dirty="0">
                <a:latin typeface="Tahoma"/>
                <a:cs typeface="Tahoma"/>
              </a:rPr>
              <a:t>h</a:t>
            </a:r>
            <a:r>
              <a:rPr sz="1550" spc="145" dirty="0">
                <a:latin typeface="Tahoma"/>
                <a:cs typeface="Tahoma"/>
              </a:rPr>
              <a:t>o</a:t>
            </a:r>
            <a:r>
              <a:rPr sz="1550" spc="80" dirty="0">
                <a:latin typeface="Tahoma"/>
                <a:cs typeface="Tahoma"/>
              </a:rPr>
              <a:t>se</a:t>
            </a:r>
            <a:r>
              <a:rPr sz="1550" spc="-80" dirty="0">
                <a:latin typeface="Tahoma"/>
                <a:cs typeface="Tahoma"/>
              </a:rPr>
              <a:t> </a:t>
            </a:r>
            <a:r>
              <a:rPr sz="1550" spc="220" dirty="0">
                <a:latin typeface="Tahoma"/>
                <a:cs typeface="Tahoma"/>
              </a:rPr>
              <a:t>p</a:t>
            </a:r>
            <a:r>
              <a:rPr sz="1550" spc="45" dirty="0">
                <a:latin typeface="Tahoma"/>
                <a:cs typeface="Tahoma"/>
              </a:rPr>
              <a:t>a</a:t>
            </a:r>
            <a:r>
              <a:rPr sz="1550" spc="155" dirty="0">
                <a:latin typeface="Tahoma"/>
                <a:cs typeface="Tahoma"/>
              </a:rPr>
              <a:t>y</a:t>
            </a:r>
            <a:r>
              <a:rPr sz="1550" spc="310" dirty="0">
                <a:latin typeface="Tahoma"/>
                <a:cs typeface="Tahoma"/>
              </a:rPr>
              <a:t>m</a:t>
            </a:r>
            <a:r>
              <a:rPr sz="1550" spc="145" dirty="0">
                <a:latin typeface="Tahoma"/>
                <a:cs typeface="Tahoma"/>
              </a:rPr>
              <a:t>e</a:t>
            </a:r>
            <a:r>
              <a:rPr sz="1550" spc="140" dirty="0">
                <a:latin typeface="Tahoma"/>
                <a:cs typeface="Tahoma"/>
              </a:rPr>
              <a:t>n</a:t>
            </a:r>
            <a:r>
              <a:rPr sz="1550" spc="125" dirty="0">
                <a:latin typeface="Tahoma"/>
                <a:cs typeface="Tahoma"/>
              </a:rPr>
              <a:t>t</a:t>
            </a:r>
            <a:r>
              <a:rPr sz="1550" spc="-100" dirty="0">
                <a:latin typeface="Tahoma"/>
                <a:cs typeface="Tahoma"/>
              </a:rPr>
              <a:t> </a:t>
            </a:r>
            <a:r>
              <a:rPr sz="1550" spc="170" dirty="0">
                <a:latin typeface="Tahoma"/>
                <a:cs typeface="Tahoma"/>
              </a:rPr>
              <a:t>Metho</a:t>
            </a:r>
            <a:r>
              <a:rPr sz="1550" spc="220" dirty="0">
                <a:latin typeface="Tahoma"/>
                <a:cs typeface="Tahoma"/>
              </a:rPr>
              <a:t>d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233943" y="6700519"/>
            <a:ext cx="1978025" cy="795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95"/>
              </a:spcBef>
            </a:pPr>
            <a:r>
              <a:rPr sz="2500" spc="150" dirty="0">
                <a:latin typeface="Tahoma"/>
                <a:cs typeface="Tahoma"/>
              </a:rPr>
              <a:t>Step-6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550" spc="180" dirty="0">
                <a:latin typeface="Tahoma"/>
                <a:cs typeface="Tahoma"/>
              </a:rPr>
              <a:t>B</a:t>
            </a:r>
            <a:r>
              <a:rPr sz="1550" spc="170" dirty="0">
                <a:latin typeface="Tahoma"/>
                <a:cs typeface="Tahoma"/>
              </a:rPr>
              <a:t>o</a:t>
            </a:r>
            <a:r>
              <a:rPr sz="1550" spc="150" dirty="0">
                <a:latin typeface="Tahoma"/>
                <a:cs typeface="Tahoma"/>
              </a:rPr>
              <a:t>o</a:t>
            </a:r>
            <a:r>
              <a:rPr sz="1550" spc="175" dirty="0">
                <a:latin typeface="Tahoma"/>
                <a:cs typeface="Tahoma"/>
              </a:rPr>
              <a:t>k</a:t>
            </a:r>
            <a:r>
              <a:rPr sz="1550" spc="85" dirty="0">
                <a:latin typeface="Tahoma"/>
                <a:cs typeface="Tahoma"/>
              </a:rPr>
              <a:t>i</a:t>
            </a:r>
            <a:r>
              <a:rPr sz="1550" spc="190" dirty="0">
                <a:latin typeface="Tahoma"/>
                <a:cs typeface="Tahoma"/>
              </a:rPr>
              <a:t>n</a:t>
            </a:r>
            <a:r>
              <a:rPr sz="1550" spc="155" dirty="0">
                <a:latin typeface="Tahoma"/>
                <a:cs typeface="Tahoma"/>
              </a:rPr>
              <a:t>g</a:t>
            </a:r>
            <a:r>
              <a:rPr sz="1550" spc="-105" dirty="0">
                <a:latin typeface="Tahoma"/>
                <a:cs typeface="Tahoma"/>
              </a:rPr>
              <a:t> </a:t>
            </a:r>
            <a:r>
              <a:rPr sz="1550" spc="165" dirty="0">
                <a:latin typeface="Tahoma"/>
                <a:cs typeface="Tahoma"/>
              </a:rPr>
              <a:t>C</a:t>
            </a:r>
            <a:r>
              <a:rPr sz="1550" spc="155" dirty="0">
                <a:latin typeface="Tahoma"/>
                <a:cs typeface="Tahoma"/>
              </a:rPr>
              <a:t>o</a:t>
            </a:r>
            <a:r>
              <a:rPr sz="1550" spc="165" dirty="0">
                <a:latin typeface="Tahoma"/>
                <a:cs typeface="Tahoma"/>
              </a:rPr>
              <a:t>n</a:t>
            </a:r>
            <a:r>
              <a:rPr sz="1550" spc="80" dirty="0">
                <a:latin typeface="Tahoma"/>
                <a:cs typeface="Tahoma"/>
              </a:rPr>
              <a:t>f</a:t>
            </a:r>
            <a:r>
              <a:rPr sz="1550" spc="50" dirty="0">
                <a:latin typeface="Tahoma"/>
                <a:cs typeface="Tahoma"/>
              </a:rPr>
              <a:t>i</a:t>
            </a:r>
            <a:r>
              <a:rPr sz="1550" spc="204" dirty="0">
                <a:latin typeface="Tahoma"/>
                <a:cs typeface="Tahoma"/>
              </a:rPr>
              <a:t>rm</a:t>
            </a:r>
            <a:r>
              <a:rPr sz="1550" spc="114" dirty="0">
                <a:latin typeface="Tahoma"/>
                <a:cs typeface="Tahoma"/>
              </a:rPr>
              <a:t>e</a:t>
            </a:r>
            <a:r>
              <a:rPr sz="1550" spc="220" dirty="0">
                <a:latin typeface="Tahoma"/>
                <a:cs typeface="Tahoma"/>
              </a:rPr>
              <a:t>d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03172" y="7999552"/>
            <a:ext cx="16035019" cy="89598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5171440" marR="5080" indent="-5159375">
              <a:lnSpc>
                <a:spcPts val="3500"/>
              </a:lnSpc>
              <a:spcBef>
                <a:spcPts val="50"/>
              </a:spcBef>
            </a:pPr>
            <a:r>
              <a:rPr sz="2800" spc="170" dirty="0">
                <a:latin typeface="Tahoma"/>
                <a:cs typeface="Tahoma"/>
              </a:rPr>
              <a:t>After</a:t>
            </a:r>
            <a:r>
              <a:rPr sz="2800" spc="-140" dirty="0">
                <a:latin typeface="Tahoma"/>
                <a:cs typeface="Tahoma"/>
              </a:rPr>
              <a:t> </a:t>
            </a:r>
            <a:r>
              <a:rPr sz="2800" spc="185" dirty="0">
                <a:latin typeface="Tahoma"/>
                <a:cs typeface="Tahoma"/>
              </a:rPr>
              <a:t>getting</a:t>
            </a:r>
            <a:r>
              <a:rPr sz="2800" spc="-120" dirty="0">
                <a:latin typeface="Tahoma"/>
                <a:cs typeface="Tahoma"/>
              </a:rPr>
              <a:t> </a:t>
            </a:r>
            <a:r>
              <a:rPr sz="2800" spc="260" dirty="0">
                <a:latin typeface="Tahoma"/>
                <a:cs typeface="Tahoma"/>
              </a:rPr>
              <a:t>appointment</a:t>
            </a:r>
            <a:r>
              <a:rPr sz="2800" spc="-114" dirty="0">
                <a:latin typeface="Tahoma"/>
                <a:cs typeface="Tahoma"/>
              </a:rPr>
              <a:t> </a:t>
            </a:r>
            <a:r>
              <a:rPr sz="2800" spc="195" dirty="0">
                <a:latin typeface="Tahoma"/>
                <a:cs typeface="Tahoma"/>
              </a:rPr>
              <a:t>our</a:t>
            </a:r>
            <a:r>
              <a:rPr sz="2800" spc="-150" dirty="0">
                <a:latin typeface="Tahoma"/>
                <a:cs typeface="Tahoma"/>
              </a:rPr>
              <a:t> </a:t>
            </a:r>
            <a:r>
              <a:rPr sz="2800" spc="200" dirty="0">
                <a:latin typeface="Tahoma"/>
                <a:cs typeface="Tahoma"/>
              </a:rPr>
              <a:t>Beauticians</a:t>
            </a:r>
            <a:r>
              <a:rPr sz="2800" spc="-120" dirty="0">
                <a:latin typeface="Tahoma"/>
                <a:cs typeface="Tahoma"/>
              </a:rPr>
              <a:t> </a:t>
            </a:r>
            <a:r>
              <a:rPr sz="2800" spc="235" dirty="0">
                <a:latin typeface="Tahoma"/>
                <a:cs typeface="Tahoma"/>
              </a:rPr>
              <a:t>will</a:t>
            </a:r>
            <a:r>
              <a:rPr sz="2800" spc="-145" dirty="0">
                <a:latin typeface="Tahoma"/>
                <a:cs typeface="Tahoma"/>
              </a:rPr>
              <a:t> </a:t>
            </a:r>
            <a:r>
              <a:rPr sz="2800" spc="114" dirty="0">
                <a:latin typeface="Tahoma"/>
                <a:cs typeface="Tahoma"/>
              </a:rPr>
              <a:t>arrive</a:t>
            </a:r>
            <a:r>
              <a:rPr sz="2800" spc="-145" dirty="0">
                <a:latin typeface="Tahoma"/>
                <a:cs typeface="Tahoma"/>
              </a:rPr>
              <a:t> </a:t>
            </a:r>
            <a:r>
              <a:rPr sz="2800" spc="200" dirty="0">
                <a:latin typeface="Tahoma"/>
                <a:cs typeface="Tahoma"/>
              </a:rPr>
              <a:t>@location</a:t>
            </a:r>
            <a:r>
              <a:rPr sz="2800" spc="-150" dirty="0">
                <a:latin typeface="Tahoma"/>
                <a:cs typeface="Tahoma"/>
              </a:rPr>
              <a:t> </a:t>
            </a:r>
            <a:r>
              <a:rPr sz="2800" spc="315" dirty="0">
                <a:latin typeface="Tahoma"/>
                <a:cs typeface="Tahoma"/>
              </a:rPr>
              <a:t>ON</a:t>
            </a:r>
            <a:r>
              <a:rPr sz="2800" spc="-160" dirty="0">
                <a:latin typeface="Tahoma"/>
                <a:cs typeface="Tahoma"/>
              </a:rPr>
              <a:t> </a:t>
            </a:r>
            <a:r>
              <a:rPr sz="2800" spc="120" dirty="0">
                <a:latin typeface="Tahoma"/>
                <a:cs typeface="Tahoma"/>
              </a:rPr>
              <a:t>TIME</a:t>
            </a:r>
            <a:r>
              <a:rPr sz="2800" spc="-130" dirty="0">
                <a:latin typeface="Tahoma"/>
                <a:cs typeface="Tahoma"/>
              </a:rPr>
              <a:t> </a:t>
            </a:r>
            <a:r>
              <a:rPr sz="2800" spc="270" dirty="0">
                <a:latin typeface="Tahoma"/>
                <a:cs typeface="Tahoma"/>
              </a:rPr>
              <a:t>with</a:t>
            </a:r>
            <a:r>
              <a:rPr sz="2800" spc="-150" dirty="0">
                <a:latin typeface="Tahoma"/>
                <a:cs typeface="Tahoma"/>
              </a:rPr>
              <a:t> </a:t>
            </a:r>
            <a:r>
              <a:rPr sz="2800" spc="250" dirty="0">
                <a:latin typeface="Tahoma"/>
                <a:cs typeface="Tahoma"/>
              </a:rPr>
              <a:t>complete</a:t>
            </a:r>
            <a:r>
              <a:rPr sz="2800" spc="-120" dirty="0">
                <a:latin typeface="Tahoma"/>
                <a:cs typeface="Tahoma"/>
              </a:rPr>
              <a:t> </a:t>
            </a:r>
            <a:r>
              <a:rPr sz="2800" spc="204" dirty="0">
                <a:latin typeface="Tahoma"/>
                <a:cs typeface="Tahoma"/>
              </a:rPr>
              <a:t>kit </a:t>
            </a:r>
            <a:r>
              <a:rPr sz="2800" spc="-860" dirty="0">
                <a:latin typeface="Tahoma"/>
                <a:cs typeface="Tahoma"/>
              </a:rPr>
              <a:t> </a:t>
            </a:r>
            <a:r>
              <a:rPr sz="2800" spc="270" dirty="0">
                <a:latin typeface="Tahoma"/>
                <a:cs typeface="Tahoma"/>
              </a:rPr>
              <a:t>and</a:t>
            </a:r>
            <a:r>
              <a:rPr sz="2800" spc="-155" dirty="0">
                <a:latin typeface="Tahoma"/>
                <a:cs typeface="Tahoma"/>
              </a:rPr>
              <a:t> </a:t>
            </a:r>
            <a:r>
              <a:rPr sz="2800" spc="185" dirty="0">
                <a:latin typeface="Tahoma"/>
                <a:cs typeface="Tahoma"/>
              </a:rPr>
              <a:t>provide</a:t>
            </a:r>
            <a:r>
              <a:rPr sz="2800" spc="-130" dirty="0">
                <a:latin typeface="Tahoma"/>
                <a:cs typeface="Tahoma"/>
              </a:rPr>
              <a:t> </a:t>
            </a:r>
            <a:r>
              <a:rPr sz="2800" spc="240" dirty="0">
                <a:latin typeface="Tahoma"/>
                <a:cs typeface="Tahoma"/>
              </a:rPr>
              <a:t>scheduled</a:t>
            </a:r>
            <a:r>
              <a:rPr sz="2800" spc="-130" dirty="0">
                <a:latin typeface="Tahoma"/>
                <a:cs typeface="Tahoma"/>
              </a:rPr>
              <a:t> </a:t>
            </a:r>
            <a:r>
              <a:rPr sz="2800" spc="95" dirty="0">
                <a:latin typeface="Tahoma"/>
                <a:cs typeface="Tahoma"/>
              </a:rPr>
              <a:t>services.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545959" y="170687"/>
            <a:ext cx="10742295" cy="10116820"/>
            <a:chOff x="7545959" y="170687"/>
            <a:chExt cx="10742295" cy="10116820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073628" y="170687"/>
              <a:ext cx="1514855" cy="151485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45959" y="664590"/>
              <a:ext cx="10742040" cy="96224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2096" y="250428"/>
            <a:ext cx="5860415" cy="2572385"/>
            <a:chOff x="722096" y="250428"/>
            <a:chExt cx="5860415" cy="2572385"/>
          </a:xfrm>
        </p:grpSpPr>
        <p:sp>
          <p:nvSpPr>
            <p:cNvPr id="3" name="object 3"/>
            <p:cNvSpPr/>
            <p:nvPr/>
          </p:nvSpPr>
          <p:spPr>
            <a:xfrm>
              <a:off x="722096" y="2267269"/>
              <a:ext cx="806450" cy="554990"/>
            </a:xfrm>
            <a:custGeom>
              <a:avLst/>
              <a:gdLst/>
              <a:ahLst/>
              <a:cxnLst/>
              <a:rect l="l" t="t" r="r" b="b"/>
              <a:pathLst>
                <a:path w="806450" h="554989">
                  <a:moveTo>
                    <a:pt x="806377" y="0"/>
                  </a:moveTo>
                  <a:lnTo>
                    <a:pt x="0" y="0"/>
                  </a:lnTo>
                  <a:lnTo>
                    <a:pt x="555387" y="554943"/>
                  </a:lnTo>
                  <a:lnTo>
                    <a:pt x="806377" y="441077"/>
                  </a:lnTo>
                  <a:lnTo>
                    <a:pt x="806377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2096" y="250428"/>
              <a:ext cx="5860415" cy="2125345"/>
            </a:xfrm>
            <a:custGeom>
              <a:avLst/>
              <a:gdLst/>
              <a:ahLst/>
              <a:cxnLst/>
              <a:rect l="l" t="t" r="r" b="b"/>
              <a:pathLst>
                <a:path w="5860415" h="2125345">
                  <a:moveTo>
                    <a:pt x="5344633" y="0"/>
                  </a:moveTo>
                  <a:lnTo>
                    <a:pt x="713801" y="0"/>
                  </a:lnTo>
                  <a:lnTo>
                    <a:pt x="664928" y="1645"/>
                  </a:lnTo>
                  <a:lnTo>
                    <a:pt x="616939" y="6511"/>
                  </a:lnTo>
                  <a:lnTo>
                    <a:pt x="569941" y="14490"/>
                  </a:lnTo>
                  <a:lnTo>
                    <a:pt x="524040" y="25478"/>
                  </a:lnTo>
                  <a:lnTo>
                    <a:pt x="479341" y="39367"/>
                  </a:lnTo>
                  <a:lnTo>
                    <a:pt x="435952" y="56051"/>
                  </a:lnTo>
                  <a:lnTo>
                    <a:pt x="393978" y="75424"/>
                  </a:lnTo>
                  <a:lnTo>
                    <a:pt x="353526" y="97380"/>
                  </a:lnTo>
                  <a:lnTo>
                    <a:pt x="314702" y="121813"/>
                  </a:lnTo>
                  <a:lnTo>
                    <a:pt x="277613" y="148616"/>
                  </a:lnTo>
                  <a:lnTo>
                    <a:pt x="242364" y="177683"/>
                  </a:lnTo>
                  <a:lnTo>
                    <a:pt x="209062" y="208908"/>
                  </a:lnTo>
                  <a:lnTo>
                    <a:pt x="177814" y="242184"/>
                  </a:lnTo>
                  <a:lnTo>
                    <a:pt x="148725" y="277406"/>
                  </a:lnTo>
                  <a:lnTo>
                    <a:pt x="121902" y="314467"/>
                  </a:lnTo>
                  <a:lnTo>
                    <a:pt x="97451" y="353261"/>
                  </a:lnTo>
                  <a:lnTo>
                    <a:pt x="75479" y="393682"/>
                  </a:lnTo>
                  <a:lnTo>
                    <a:pt x="56092" y="435623"/>
                  </a:lnTo>
                  <a:lnTo>
                    <a:pt x="39395" y="478978"/>
                  </a:lnTo>
                  <a:lnTo>
                    <a:pt x="25496" y="523641"/>
                  </a:lnTo>
                  <a:lnTo>
                    <a:pt x="14501" y="569506"/>
                  </a:lnTo>
                  <a:lnTo>
                    <a:pt x="6515" y="616466"/>
                  </a:lnTo>
                  <a:lnTo>
                    <a:pt x="1646" y="664416"/>
                  </a:lnTo>
                  <a:lnTo>
                    <a:pt x="0" y="713244"/>
                  </a:lnTo>
                  <a:lnTo>
                    <a:pt x="0" y="2004050"/>
                  </a:lnTo>
                  <a:lnTo>
                    <a:pt x="9521" y="2051173"/>
                  </a:lnTo>
                  <a:lnTo>
                    <a:pt x="35488" y="2089661"/>
                  </a:lnTo>
                  <a:lnTo>
                    <a:pt x="74003" y="2115614"/>
                  </a:lnTo>
                  <a:lnTo>
                    <a:pt x="121169" y="2125132"/>
                  </a:lnTo>
                  <a:lnTo>
                    <a:pt x="1539921" y="2125132"/>
                  </a:lnTo>
                  <a:lnTo>
                    <a:pt x="5859900" y="165289"/>
                  </a:lnTo>
                  <a:lnTo>
                    <a:pt x="5791878" y="120935"/>
                  </a:lnTo>
                  <a:lnTo>
                    <a:pt x="5751850" y="98869"/>
                  </a:lnTo>
                  <a:lnTo>
                    <a:pt x="5710598" y="78839"/>
                  </a:lnTo>
                  <a:lnTo>
                    <a:pt x="5668189" y="60913"/>
                  </a:lnTo>
                  <a:lnTo>
                    <a:pt x="5624691" y="45158"/>
                  </a:lnTo>
                  <a:lnTo>
                    <a:pt x="5580172" y="31641"/>
                  </a:lnTo>
                  <a:lnTo>
                    <a:pt x="5534700" y="20430"/>
                  </a:lnTo>
                  <a:lnTo>
                    <a:pt x="5488342" y="11593"/>
                  </a:lnTo>
                  <a:lnTo>
                    <a:pt x="5441167" y="5198"/>
                  </a:lnTo>
                  <a:lnTo>
                    <a:pt x="5393241" y="1311"/>
                  </a:lnTo>
                  <a:lnTo>
                    <a:pt x="5344633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09043" y="0"/>
            <a:ext cx="4578956" cy="305562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5115877"/>
            <a:ext cx="8786495" cy="5171440"/>
            <a:chOff x="0" y="5115877"/>
            <a:chExt cx="8786495" cy="517144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826322"/>
              <a:ext cx="6513278" cy="34606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775204" y="5120640"/>
              <a:ext cx="6006465" cy="1877695"/>
            </a:xfrm>
            <a:custGeom>
              <a:avLst/>
              <a:gdLst/>
              <a:ahLst/>
              <a:cxnLst/>
              <a:rect l="l" t="t" r="r" b="b"/>
              <a:pathLst>
                <a:path w="6006465" h="1877695">
                  <a:moveTo>
                    <a:pt x="6006084" y="0"/>
                  </a:moveTo>
                  <a:lnTo>
                    <a:pt x="0" y="0"/>
                  </a:lnTo>
                  <a:lnTo>
                    <a:pt x="0" y="1877567"/>
                  </a:lnTo>
                  <a:lnTo>
                    <a:pt x="6006084" y="1877567"/>
                  </a:lnTo>
                  <a:lnTo>
                    <a:pt x="600608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75204" y="5120640"/>
              <a:ext cx="6006465" cy="1877695"/>
            </a:xfrm>
            <a:custGeom>
              <a:avLst/>
              <a:gdLst/>
              <a:ahLst/>
              <a:cxnLst/>
              <a:rect l="l" t="t" r="r" b="b"/>
              <a:pathLst>
                <a:path w="6006465" h="1877695">
                  <a:moveTo>
                    <a:pt x="0" y="1877567"/>
                  </a:moveTo>
                  <a:lnTo>
                    <a:pt x="6006084" y="1877567"/>
                  </a:lnTo>
                  <a:lnTo>
                    <a:pt x="6006084" y="0"/>
                  </a:lnTo>
                  <a:lnTo>
                    <a:pt x="0" y="0"/>
                  </a:lnTo>
                  <a:lnTo>
                    <a:pt x="0" y="1877567"/>
                  </a:lnTo>
                  <a:close/>
                </a:path>
              </a:pathLst>
            </a:custGeom>
            <a:ln w="952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44294" y="655142"/>
            <a:ext cx="187642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spc="120" dirty="0"/>
              <a:t>USP</a:t>
            </a:r>
            <a:endParaRPr sz="7000"/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744443" y="499872"/>
            <a:ext cx="1514855" cy="1514855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2775204" y="2758439"/>
            <a:ext cx="6006465" cy="1876425"/>
          </a:xfrm>
          <a:custGeom>
            <a:avLst/>
            <a:gdLst/>
            <a:ahLst/>
            <a:cxnLst/>
            <a:rect l="l" t="t" r="r" b="b"/>
            <a:pathLst>
              <a:path w="6006465" h="1876425">
                <a:moveTo>
                  <a:pt x="0" y="1876043"/>
                </a:moveTo>
                <a:lnTo>
                  <a:pt x="6006084" y="1876043"/>
                </a:lnTo>
                <a:lnTo>
                  <a:pt x="6006084" y="0"/>
                </a:lnTo>
                <a:lnTo>
                  <a:pt x="0" y="0"/>
                </a:lnTo>
                <a:lnTo>
                  <a:pt x="0" y="1876043"/>
                </a:lnTo>
                <a:close/>
              </a:path>
            </a:pathLst>
          </a:custGeom>
          <a:ln w="9525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034790" y="3309569"/>
            <a:ext cx="4074160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dirty="0">
                <a:latin typeface="Calibri"/>
                <a:cs typeface="Calibri"/>
              </a:rPr>
              <a:t>No</a:t>
            </a:r>
            <a:r>
              <a:rPr sz="4100" spc="-25" dirty="0">
                <a:latin typeface="Calibri"/>
                <a:cs typeface="Calibri"/>
              </a:rPr>
              <a:t> </a:t>
            </a:r>
            <a:r>
              <a:rPr sz="4100" spc="-5" dirty="0">
                <a:latin typeface="Calibri"/>
                <a:cs typeface="Calibri"/>
              </a:rPr>
              <a:t>Hidden</a:t>
            </a:r>
            <a:r>
              <a:rPr sz="4100" spc="-30" dirty="0">
                <a:latin typeface="Calibri"/>
                <a:cs typeface="Calibri"/>
              </a:rPr>
              <a:t> </a:t>
            </a:r>
            <a:r>
              <a:rPr sz="4100" spc="-20" dirty="0">
                <a:latin typeface="Calibri"/>
                <a:cs typeface="Calibri"/>
              </a:rPr>
              <a:t>Charges</a:t>
            </a:r>
            <a:endParaRPr sz="41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513329" y="2565145"/>
            <a:ext cx="1339215" cy="1996439"/>
            <a:chOff x="2513329" y="2565145"/>
            <a:chExt cx="1339215" cy="1996439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15340" y="2579172"/>
              <a:ext cx="1335080" cy="196856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526029" y="2577845"/>
              <a:ext cx="1313815" cy="1971039"/>
            </a:xfrm>
            <a:custGeom>
              <a:avLst/>
              <a:gdLst/>
              <a:ahLst/>
              <a:cxnLst/>
              <a:rect l="l" t="t" r="r" b="b"/>
              <a:pathLst>
                <a:path w="1313814" h="1971039">
                  <a:moveTo>
                    <a:pt x="0" y="1970531"/>
                  </a:moveTo>
                  <a:lnTo>
                    <a:pt x="1313688" y="1970531"/>
                  </a:lnTo>
                  <a:lnTo>
                    <a:pt x="1313688" y="0"/>
                  </a:lnTo>
                  <a:lnTo>
                    <a:pt x="0" y="0"/>
                  </a:lnTo>
                  <a:lnTo>
                    <a:pt x="0" y="19705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9392221" y="2753677"/>
            <a:ext cx="6014085" cy="1885950"/>
            <a:chOff x="9392221" y="2753677"/>
            <a:chExt cx="6014085" cy="1885950"/>
          </a:xfrm>
        </p:grpSpPr>
        <p:sp>
          <p:nvSpPr>
            <p:cNvPr id="18" name="object 18"/>
            <p:cNvSpPr/>
            <p:nvPr/>
          </p:nvSpPr>
          <p:spPr>
            <a:xfrm>
              <a:off x="9396983" y="2758439"/>
              <a:ext cx="6004560" cy="1876425"/>
            </a:xfrm>
            <a:custGeom>
              <a:avLst/>
              <a:gdLst/>
              <a:ahLst/>
              <a:cxnLst/>
              <a:rect l="l" t="t" r="r" b="b"/>
              <a:pathLst>
                <a:path w="6004559" h="1876425">
                  <a:moveTo>
                    <a:pt x="6004560" y="0"/>
                  </a:moveTo>
                  <a:lnTo>
                    <a:pt x="0" y="0"/>
                  </a:lnTo>
                  <a:lnTo>
                    <a:pt x="0" y="1876043"/>
                  </a:lnTo>
                  <a:lnTo>
                    <a:pt x="6004560" y="1876043"/>
                  </a:lnTo>
                  <a:lnTo>
                    <a:pt x="6004560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396983" y="2758439"/>
              <a:ext cx="6004560" cy="1876425"/>
            </a:xfrm>
            <a:custGeom>
              <a:avLst/>
              <a:gdLst/>
              <a:ahLst/>
              <a:cxnLst/>
              <a:rect l="l" t="t" r="r" b="b"/>
              <a:pathLst>
                <a:path w="6004559" h="1876425">
                  <a:moveTo>
                    <a:pt x="0" y="1876043"/>
                  </a:moveTo>
                  <a:lnTo>
                    <a:pt x="6004560" y="1876043"/>
                  </a:lnTo>
                  <a:lnTo>
                    <a:pt x="6004560" y="0"/>
                  </a:lnTo>
                  <a:lnTo>
                    <a:pt x="0" y="0"/>
                  </a:lnTo>
                  <a:lnTo>
                    <a:pt x="0" y="1876043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0655934" y="3023997"/>
            <a:ext cx="4062729" cy="122237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600"/>
              </a:spcBef>
            </a:pPr>
            <a:r>
              <a:rPr sz="4100" spc="-15" dirty="0">
                <a:latin typeface="Calibri"/>
                <a:cs typeface="Calibri"/>
              </a:rPr>
              <a:t>Focus</a:t>
            </a:r>
            <a:r>
              <a:rPr sz="4100" spc="-25" dirty="0">
                <a:latin typeface="Calibri"/>
                <a:cs typeface="Calibri"/>
              </a:rPr>
              <a:t> </a:t>
            </a:r>
            <a:r>
              <a:rPr sz="4100" spc="-5" dirty="0">
                <a:latin typeface="Calibri"/>
                <a:cs typeface="Calibri"/>
              </a:rPr>
              <a:t>on</a:t>
            </a:r>
            <a:r>
              <a:rPr sz="4100" spc="-20" dirty="0">
                <a:latin typeface="Calibri"/>
                <a:cs typeface="Calibri"/>
              </a:rPr>
              <a:t> </a:t>
            </a:r>
            <a:r>
              <a:rPr sz="4100" spc="-5" dirty="0">
                <a:latin typeface="Calibri"/>
                <a:cs typeface="Calibri"/>
              </a:rPr>
              <a:t>Tier</a:t>
            </a:r>
            <a:r>
              <a:rPr sz="4100" spc="-15" dirty="0">
                <a:latin typeface="Calibri"/>
                <a:cs typeface="Calibri"/>
              </a:rPr>
              <a:t> </a:t>
            </a:r>
            <a:r>
              <a:rPr sz="4100" dirty="0">
                <a:latin typeface="Calibri"/>
                <a:cs typeface="Calibri"/>
              </a:rPr>
              <a:t>2</a:t>
            </a:r>
            <a:r>
              <a:rPr sz="4100" spc="-15" dirty="0">
                <a:latin typeface="Calibri"/>
                <a:cs typeface="Calibri"/>
              </a:rPr>
              <a:t> </a:t>
            </a:r>
            <a:r>
              <a:rPr sz="4100" dirty="0">
                <a:latin typeface="Calibri"/>
                <a:cs typeface="Calibri"/>
              </a:rPr>
              <a:t>&amp;</a:t>
            </a:r>
            <a:r>
              <a:rPr sz="4100" spc="-20" dirty="0">
                <a:latin typeface="Calibri"/>
                <a:cs typeface="Calibri"/>
              </a:rPr>
              <a:t> </a:t>
            </a:r>
            <a:r>
              <a:rPr sz="4100" dirty="0">
                <a:latin typeface="Calibri"/>
                <a:cs typeface="Calibri"/>
              </a:rPr>
              <a:t>3 </a:t>
            </a:r>
            <a:r>
              <a:rPr sz="4100" spc="-910" dirty="0">
                <a:latin typeface="Calibri"/>
                <a:cs typeface="Calibri"/>
              </a:rPr>
              <a:t> </a:t>
            </a:r>
            <a:r>
              <a:rPr sz="4100" spc="-5" dirty="0">
                <a:latin typeface="Calibri"/>
                <a:cs typeface="Calibri"/>
              </a:rPr>
              <a:t>Cities</a:t>
            </a:r>
            <a:r>
              <a:rPr sz="4100" spc="-10" dirty="0">
                <a:latin typeface="Calibri"/>
                <a:cs typeface="Calibri"/>
              </a:rPr>
              <a:t> </a:t>
            </a:r>
            <a:r>
              <a:rPr sz="4100" spc="-5" dirty="0">
                <a:latin typeface="Calibri"/>
                <a:cs typeface="Calibri"/>
              </a:rPr>
              <a:t>of</a:t>
            </a:r>
            <a:r>
              <a:rPr sz="4100" spc="-10" dirty="0">
                <a:latin typeface="Calibri"/>
                <a:cs typeface="Calibri"/>
              </a:rPr>
              <a:t> </a:t>
            </a:r>
            <a:r>
              <a:rPr sz="4100" dirty="0">
                <a:latin typeface="Calibri"/>
                <a:cs typeface="Calibri"/>
              </a:rPr>
              <a:t>India</a:t>
            </a:r>
            <a:endParaRPr sz="41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133585" y="2565145"/>
            <a:ext cx="1339215" cy="1996439"/>
            <a:chOff x="9133585" y="2565145"/>
            <a:chExt cx="1339215" cy="1996439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46285" y="2577845"/>
              <a:ext cx="1313687" cy="197053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146285" y="2577845"/>
              <a:ext cx="1313815" cy="1971039"/>
            </a:xfrm>
            <a:custGeom>
              <a:avLst/>
              <a:gdLst/>
              <a:ahLst/>
              <a:cxnLst/>
              <a:rect l="l" t="t" r="r" b="b"/>
              <a:pathLst>
                <a:path w="1313815" h="1971039">
                  <a:moveTo>
                    <a:pt x="0" y="1970531"/>
                  </a:moveTo>
                  <a:lnTo>
                    <a:pt x="1313687" y="1970531"/>
                  </a:lnTo>
                  <a:lnTo>
                    <a:pt x="1313687" y="0"/>
                  </a:lnTo>
                  <a:lnTo>
                    <a:pt x="0" y="0"/>
                  </a:lnTo>
                  <a:lnTo>
                    <a:pt x="0" y="19705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034790" y="5386832"/>
            <a:ext cx="3654425" cy="122301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605"/>
              </a:spcBef>
            </a:pPr>
            <a:r>
              <a:rPr sz="4100" spc="-5" dirty="0">
                <a:latin typeface="Calibri"/>
                <a:cs typeface="Calibri"/>
              </a:rPr>
              <a:t>End </a:t>
            </a:r>
            <a:r>
              <a:rPr sz="4100" spc="-20" dirty="0">
                <a:latin typeface="Calibri"/>
                <a:cs typeface="Calibri"/>
              </a:rPr>
              <a:t>to </a:t>
            </a:r>
            <a:r>
              <a:rPr sz="4100" spc="-5" dirty="0">
                <a:latin typeface="Calibri"/>
                <a:cs typeface="Calibri"/>
              </a:rPr>
              <a:t>End Bridal </a:t>
            </a:r>
            <a:r>
              <a:rPr sz="4100" spc="-915" dirty="0">
                <a:latin typeface="Calibri"/>
                <a:cs typeface="Calibri"/>
              </a:rPr>
              <a:t> </a:t>
            </a:r>
            <a:r>
              <a:rPr sz="4100" dirty="0">
                <a:latin typeface="Calibri"/>
                <a:cs typeface="Calibri"/>
              </a:rPr>
              <a:t>Services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396983" y="5120640"/>
            <a:ext cx="6004560" cy="1877695"/>
          </a:xfrm>
          <a:custGeom>
            <a:avLst/>
            <a:gdLst/>
            <a:ahLst/>
            <a:cxnLst/>
            <a:rect l="l" t="t" r="r" b="b"/>
            <a:pathLst>
              <a:path w="6004559" h="1877695">
                <a:moveTo>
                  <a:pt x="0" y="1877567"/>
                </a:moveTo>
                <a:lnTo>
                  <a:pt x="6004560" y="1877567"/>
                </a:lnTo>
                <a:lnTo>
                  <a:pt x="6004560" y="0"/>
                </a:lnTo>
                <a:lnTo>
                  <a:pt x="0" y="0"/>
                </a:lnTo>
                <a:lnTo>
                  <a:pt x="0" y="1877567"/>
                </a:lnTo>
                <a:close/>
              </a:path>
            </a:pathLst>
          </a:custGeom>
          <a:ln w="9525">
            <a:solidFill>
              <a:srgbClr val="4F81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2513329" y="4858765"/>
            <a:ext cx="9583420" cy="4506595"/>
            <a:chOff x="2513329" y="4858765"/>
            <a:chExt cx="9583420" cy="4506595"/>
          </a:xfrm>
        </p:grpSpPr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26029" y="4871465"/>
              <a:ext cx="1313688" cy="197053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526029" y="4871465"/>
              <a:ext cx="1313815" cy="1971039"/>
            </a:xfrm>
            <a:custGeom>
              <a:avLst/>
              <a:gdLst/>
              <a:ahLst/>
              <a:cxnLst/>
              <a:rect l="l" t="t" r="r" b="b"/>
              <a:pathLst>
                <a:path w="1313814" h="1971040">
                  <a:moveTo>
                    <a:pt x="0" y="1970531"/>
                  </a:moveTo>
                  <a:lnTo>
                    <a:pt x="1313688" y="1970531"/>
                  </a:lnTo>
                  <a:lnTo>
                    <a:pt x="1313688" y="0"/>
                  </a:lnTo>
                  <a:lnTo>
                    <a:pt x="0" y="0"/>
                  </a:lnTo>
                  <a:lnTo>
                    <a:pt x="0" y="19705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086855" y="7482839"/>
              <a:ext cx="6004560" cy="1877695"/>
            </a:xfrm>
            <a:custGeom>
              <a:avLst/>
              <a:gdLst/>
              <a:ahLst/>
              <a:cxnLst/>
              <a:rect l="l" t="t" r="r" b="b"/>
              <a:pathLst>
                <a:path w="6004559" h="1877695">
                  <a:moveTo>
                    <a:pt x="6004559" y="0"/>
                  </a:moveTo>
                  <a:lnTo>
                    <a:pt x="0" y="0"/>
                  </a:lnTo>
                  <a:lnTo>
                    <a:pt x="0" y="1877567"/>
                  </a:lnTo>
                  <a:lnTo>
                    <a:pt x="6004559" y="1877567"/>
                  </a:lnTo>
                  <a:lnTo>
                    <a:pt x="6004559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86855" y="7482839"/>
              <a:ext cx="6004560" cy="1877695"/>
            </a:xfrm>
            <a:custGeom>
              <a:avLst/>
              <a:gdLst/>
              <a:ahLst/>
              <a:cxnLst/>
              <a:rect l="l" t="t" r="r" b="b"/>
              <a:pathLst>
                <a:path w="6004559" h="1877695">
                  <a:moveTo>
                    <a:pt x="0" y="1877567"/>
                  </a:moveTo>
                  <a:lnTo>
                    <a:pt x="6004559" y="1877567"/>
                  </a:lnTo>
                  <a:lnTo>
                    <a:pt x="6004559" y="0"/>
                  </a:lnTo>
                  <a:lnTo>
                    <a:pt x="0" y="0"/>
                  </a:lnTo>
                  <a:lnTo>
                    <a:pt x="0" y="1877567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0655934" y="5386832"/>
            <a:ext cx="2552700" cy="122301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605"/>
              </a:spcBef>
            </a:pPr>
            <a:r>
              <a:rPr sz="4100" spc="-15" dirty="0">
                <a:latin typeface="Calibri"/>
                <a:cs typeface="Calibri"/>
              </a:rPr>
              <a:t>Free</a:t>
            </a:r>
            <a:r>
              <a:rPr sz="4100" spc="-70" dirty="0">
                <a:latin typeface="Calibri"/>
                <a:cs typeface="Calibri"/>
              </a:rPr>
              <a:t> </a:t>
            </a:r>
            <a:r>
              <a:rPr sz="4100" spc="-5" dirty="0">
                <a:latin typeface="Calibri"/>
                <a:cs typeface="Calibri"/>
              </a:rPr>
              <a:t>Beauty </a:t>
            </a:r>
            <a:r>
              <a:rPr sz="4100" spc="-915" dirty="0">
                <a:latin typeface="Calibri"/>
                <a:cs typeface="Calibri"/>
              </a:rPr>
              <a:t> </a:t>
            </a:r>
            <a:r>
              <a:rPr sz="4100" spc="-10" dirty="0">
                <a:latin typeface="Calibri"/>
                <a:cs typeface="Calibri"/>
              </a:rPr>
              <a:t>Consultant</a:t>
            </a:r>
            <a:endParaRPr sz="41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9133585" y="4858765"/>
            <a:ext cx="1339215" cy="1996439"/>
            <a:chOff x="9133585" y="4858765"/>
            <a:chExt cx="1339215" cy="1996439"/>
          </a:xfrm>
        </p:grpSpPr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46285" y="4871465"/>
              <a:ext cx="1313687" cy="197053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9146285" y="4871465"/>
              <a:ext cx="1313815" cy="1971039"/>
            </a:xfrm>
            <a:custGeom>
              <a:avLst/>
              <a:gdLst/>
              <a:ahLst/>
              <a:cxnLst/>
              <a:rect l="l" t="t" r="r" b="b"/>
              <a:pathLst>
                <a:path w="1313815" h="1971040">
                  <a:moveTo>
                    <a:pt x="0" y="1970531"/>
                  </a:moveTo>
                  <a:lnTo>
                    <a:pt x="1313687" y="1970531"/>
                  </a:lnTo>
                  <a:lnTo>
                    <a:pt x="1313687" y="0"/>
                  </a:lnTo>
                  <a:lnTo>
                    <a:pt x="0" y="0"/>
                  </a:lnTo>
                  <a:lnTo>
                    <a:pt x="0" y="19705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7345171" y="7749920"/>
            <a:ext cx="4495165" cy="122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710"/>
              </a:lnSpc>
              <a:spcBef>
                <a:spcPts val="100"/>
              </a:spcBef>
            </a:pPr>
            <a:r>
              <a:rPr sz="4100" spc="-20" dirty="0">
                <a:latin typeface="Calibri"/>
                <a:cs typeface="Calibri"/>
              </a:rPr>
              <a:t>Customer’s</a:t>
            </a:r>
            <a:r>
              <a:rPr sz="4100" spc="-30" dirty="0">
                <a:latin typeface="Calibri"/>
                <a:cs typeface="Calibri"/>
              </a:rPr>
              <a:t> </a:t>
            </a:r>
            <a:r>
              <a:rPr sz="4100" spc="-5" dirty="0">
                <a:latin typeface="Calibri"/>
                <a:cs typeface="Calibri"/>
              </a:rPr>
              <a:t>Choice</a:t>
            </a:r>
            <a:r>
              <a:rPr sz="4100" spc="-25" dirty="0">
                <a:latin typeface="Calibri"/>
                <a:cs typeface="Calibri"/>
              </a:rPr>
              <a:t> </a:t>
            </a:r>
            <a:r>
              <a:rPr sz="4100" spc="-5" dirty="0">
                <a:latin typeface="Calibri"/>
                <a:cs typeface="Calibri"/>
              </a:rPr>
              <a:t>of</a:t>
            </a:r>
            <a:endParaRPr sz="4100">
              <a:latin typeface="Calibri"/>
              <a:cs typeface="Calibri"/>
            </a:endParaRPr>
          </a:p>
          <a:p>
            <a:pPr marL="12700">
              <a:lnSpc>
                <a:spcPts val="4710"/>
              </a:lnSpc>
            </a:pPr>
            <a:r>
              <a:rPr sz="4100" spc="-10" dirty="0">
                <a:latin typeface="Calibri"/>
                <a:cs typeface="Calibri"/>
              </a:rPr>
              <a:t>Products</a:t>
            </a:r>
            <a:r>
              <a:rPr sz="4100" spc="-45" dirty="0">
                <a:latin typeface="Calibri"/>
                <a:cs typeface="Calibri"/>
              </a:rPr>
              <a:t> </a:t>
            </a:r>
            <a:r>
              <a:rPr sz="4100" dirty="0">
                <a:latin typeface="Calibri"/>
                <a:cs typeface="Calibri"/>
              </a:rPr>
              <a:t>&amp;</a:t>
            </a:r>
            <a:r>
              <a:rPr sz="4100" spc="-15" dirty="0">
                <a:latin typeface="Calibri"/>
                <a:cs typeface="Calibri"/>
              </a:rPr>
              <a:t> </a:t>
            </a:r>
            <a:r>
              <a:rPr sz="4100" dirty="0">
                <a:latin typeface="Calibri"/>
                <a:cs typeface="Calibri"/>
              </a:rPr>
              <a:t>Service</a:t>
            </a:r>
            <a:endParaRPr sz="41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823458" y="7304785"/>
            <a:ext cx="1339215" cy="1996439"/>
            <a:chOff x="5823458" y="7304785"/>
            <a:chExt cx="1339215" cy="1996439"/>
          </a:xfrm>
        </p:grpSpPr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36158" y="7317485"/>
              <a:ext cx="1313688" cy="197053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836158" y="7317485"/>
              <a:ext cx="1313815" cy="1971039"/>
            </a:xfrm>
            <a:custGeom>
              <a:avLst/>
              <a:gdLst/>
              <a:ahLst/>
              <a:cxnLst/>
              <a:rect l="l" t="t" r="r" b="b"/>
              <a:pathLst>
                <a:path w="1313815" h="1971040">
                  <a:moveTo>
                    <a:pt x="0" y="1970531"/>
                  </a:moveTo>
                  <a:lnTo>
                    <a:pt x="1313688" y="1970531"/>
                  </a:lnTo>
                  <a:lnTo>
                    <a:pt x="1313688" y="0"/>
                  </a:lnTo>
                  <a:lnTo>
                    <a:pt x="0" y="0"/>
                  </a:lnTo>
                  <a:lnTo>
                    <a:pt x="0" y="1970531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45959" y="664591"/>
            <a:ext cx="10742040" cy="96224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2096" y="610092"/>
            <a:ext cx="6231255" cy="2822575"/>
            <a:chOff x="722096" y="610092"/>
            <a:chExt cx="6231255" cy="2822575"/>
          </a:xfrm>
        </p:grpSpPr>
        <p:sp>
          <p:nvSpPr>
            <p:cNvPr id="3" name="object 3"/>
            <p:cNvSpPr/>
            <p:nvPr/>
          </p:nvSpPr>
          <p:spPr>
            <a:xfrm>
              <a:off x="722096" y="2626933"/>
              <a:ext cx="806450" cy="805815"/>
            </a:xfrm>
            <a:custGeom>
              <a:avLst/>
              <a:gdLst/>
              <a:ahLst/>
              <a:cxnLst/>
              <a:rect l="l" t="t" r="r" b="b"/>
              <a:pathLst>
                <a:path w="806450" h="805814">
                  <a:moveTo>
                    <a:pt x="806377" y="0"/>
                  </a:moveTo>
                  <a:lnTo>
                    <a:pt x="0" y="0"/>
                  </a:lnTo>
                  <a:lnTo>
                    <a:pt x="806377" y="805733"/>
                  </a:lnTo>
                  <a:lnTo>
                    <a:pt x="806377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2096" y="610092"/>
              <a:ext cx="6231255" cy="2125345"/>
            </a:xfrm>
            <a:custGeom>
              <a:avLst/>
              <a:gdLst/>
              <a:ahLst/>
              <a:cxnLst/>
              <a:rect l="l" t="t" r="r" b="b"/>
              <a:pathLst>
                <a:path w="6231255" h="2125345">
                  <a:moveTo>
                    <a:pt x="5344633" y="0"/>
                  </a:moveTo>
                  <a:lnTo>
                    <a:pt x="713801" y="0"/>
                  </a:lnTo>
                  <a:lnTo>
                    <a:pt x="664928" y="1645"/>
                  </a:lnTo>
                  <a:lnTo>
                    <a:pt x="616940" y="6511"/>
                  </a:lnTo>
                  <a:lnTo>
                    <a:pt x="569941" y="14490"/>
                  </a:lnTo>
                  <a:lnTo>
                    <a:pt x="524040" y="25478"/>
                  </a:lnTo>
                  <a:lnTo>
                    <a:pt x="479341" y="39367"/>
                  </a:lnTo>
                  <a:lnTo>
                    <a:pt x="435952" y="56051"/>
                  </a:lnTo>
                  <a:lnTo>
                    <a:pt x="393978" y="75424"/>
                  </a:lnTo>
                  <a:lnTo>
                    <a:pt x="353526" y="97380"/>
                  </a:lnTo>
                  <a:lnTo>
                    <a:pt x="314702" y="121813"/>
                  </a:lnTo>
                  <a:lnTo>
                    <a:pt x="277613" y="148616"/>
                  </a:lnTo>
                  <a:lnTo>
                    <a:pt x="242364" y="177683"/>
                  </a:lnTo>
                  <a:lnTo>
                    <a:pt x="209062" y="208908"/>
                  </a:lnTo>
                  <a:lnTo>
                    <a:pt x="177814" y="242184"/>
                  </a:lnTo>
                  <a:lnTo>
                    <a:pt x="148725" y="277406"/>
                  </a:lnTo>
                  <a:lnTo>
                    <a:pt x="121902" y="314467"/>
                  </a:lnTo>
                  <a:lnTo>
                    <a:pt x="97452" y="353261"/>
                  </a:lnTo>
                  <a:lnTo>
                    <a:pt x="75479" y="393682"/>
                  </a:lnTo>
                  <a:lnTo>
                    <a:pt x="56092" y="435623"/>
                  </a:lnTo>
                  <a:lnTo>
                    <a:pt x="39395" y="478978"/>
                  </a:lnTo>
                  <a:lnTo>
                    <a:pt x="25496" y="523641"/>
                  </a:lnTo>
                  <a:lnTo>
                    <a:pt x="14501" y="569506"/>
                  </a:lnTo>
                  <a:lnTo>
                    <a:pt x="6515" y="616466"/>
                  </a:lnTo>
                  <a:lnTo>
                    <a:pt x="1646" y="664416"/>
                  </a:lnTo>
                  <a:lnTo>
                    <a:pt x="0" y="713248"/>
                  </a:lnTo>
                  <a:lnTo>
                    <a:pt x="0" y="2004049"/>
                  </a:lnTo>
                  <a:lnTo>
                    <a:pt x="9521" y="2051173"/>
                  </a:lnTo>
                  <a:lnTo>
                    <a:pt x="35488" y="2089661"/>
                  </a:lnTo>
                  <a:lnTo>
                    <a:pt x="74003" y="2115614"/>
                  </a:lnTo>
                  <a:lnTo>
                    <a:pt x="121170" y="2125132"/>
                  </a:lnTo>
                  <a:lnTo>
                    <a:pt x="5344633" y="2125132"/>
                  </a:lnTo>
                  <a:lnTo>
                    <a:pt x="5393241" y="2123821"/>
                  </a:lnTo>
                  <a:lnTo>
                    <a:pt x="5441167" y="2119934"/>
                  </a:lnTo>
                  <a:lnTo>
                    <a:pt x="5488343" y="2113538"/>
                  </a:lnTo>
                  <a:lnTo>
                    <a:pt x="5534700" y="2104701"/>
                  </a:lnTo>
                  <a:lnTo>
                    <a:pt x="5580173" y="2093491"/>
                  </a:lnTo>
                  <a:lnTo>
                    <a:pt x="5624692" y="2079974"/>
                  </a:lnTo>
                  <a:lnTo>
                    <a:pt x="5668189" y="2064219"/>
                  </a:lnTo>
                  <a:lnTo>
                    <a:pt x="5710598" y="2046293"/>
                  </a:lnTo>
                  <a:lnTo>
                    <a:pt x="5751851" y="2026263"/>
                  </a:lnTo>
                  <a:lnTo>
                    <a:pt x="5791879" y="2004197"/>
                  </a:lnTo>
                  <a:lnTo>
                    <a:pt x="5830614" y="1980163"/>
                  </a:lnTo>
                  <a:lnTo>
                    <a:pt x="5867990" y="1954228"/>
                  </a:lnTo>
                  <a:lnTo>
                    <a:pt x="5903939" y="1926460"/>
                  </a:lnTo>
                  <a:lnTo>
                    <a:pt x="5938392" y="1896927"/>
                  </a:lnTo>
                  <a:lnTo>
                    <a:pt x="5971282" y="1865695"/>
                  </a:lnTo>
                  <a:lnTo>
                    <a:pt x="6002541" y="1832832"/>
                  </a:lnTo>
                  <a:lnTo>
                    <a:pt x="6032101" y="1798407"/>
                  </a:lnTo>
                  <a:lnTo>
                    <a:pt x="6059895" y="1762486"/>
                  </a:lnTo>
                  <a:lnTo>
                    <a:pt x="6085855" y="1725137"/>
                  </a:lnTo>
                  <a:lnTo>
                    <a:pt x="6109913" y="1686427"/>
                  </a:lnTo>
                  <a:lnTo>
                    <a:pt x="6132001" y="1646425"/>
                  </a:lnTo>
                  <a:lnTo>
                    <a:pt x="6152052" y="1605198"/>
                  </a:lnTo>
                  <a:lnTo>
                    <a:pt x="6169997" y="1562812"/>
                  </a:lnTo>
                  <a:lnTo>
                    <a:pt x="6185770" y="1519337"/>
                  </a:lnTo>
                  <a:lnTo>
                    <a:pt x="6199302" y="1474839"/>
                  </a:lnTo>
                  <a:lnTo>
                    <a:pt x="6210526" y="1429385"/>
                  </a:lnTo>
                  <a:lnTo>
                    <a:pt x="6219373" y="1383045"/>
                  </a:lnTo>
                  <a:lnTo>
                    <a:pt x="6225777" y="1335884"/>
                  </a:lnTo>
                  <a:lnTo>
                    <a:pt x="6229668" y="1287971"/>
                  </a:lnTo>
                  <a:lnTo>
                    <a:pt x="6230981" y="1239372"/>
                  </a:lnTo>
                  <a:lnTo>
                    <a:pt x="6230981" y="885759"/>
                  </a:lnTo>
                  <a:lnTo>
                    <a:pt x="6229668" y="837161"/>
                  </a:lnTo>
                  <a:lnTo>
                    <a:pt x="6225777" y="789247"/>
                  </a:lnTo>
                  <a:lnTo>
                    <a:pt x="6219373" y="742087"/>
                  </a:lnTo>
                  <a:lnTo>
                    <a:pt x="6210526" y="695746"/>
                  </a:lnTo>
                  <a:lnTo>
                    <a:pt x="6199302" y="650293"/>
                  </a:lnTo>
                  <a:lnTo>
                    <a:pt x="6185770" y="605794"/>
                  </a:lnTo>
                  <a:lnTo>
                    <a:pt x="6169997" y="562319"/>
                  </a:lnTo>
                  <a:lnTo>
                    <a:pt x="6152052" y="519934"/>
                  </a:lnTo>
                  <a:lnTo>
                    <a:pt x="6132001" y="478706"/>
                  </a:lnTo>
                  <a:lnTo>
                    <a:pt x="6109913" y="438704"/>
                  </a:lnTo>
                  <a:lnTo>
                    <a:pt x="6085855" y="399994"/>
                  </a:lnTo>
                  <a:lnTo>
                    <a:pt x="6059895" y="362645"/>
                  </a:lnTo>
                  <a:lnTo>
                    <a:pt x="6032101" y="326724"/>
                  </a:lnTo>
                  <a:lnTo>
                    <a:pt x="6002541" y="292299"/>
                  </a:lnTo>
                  <a:lnTo>
                    <a:pt x="5971282" y="259436"/>
                  </a:lnTo>
                  <a:lnTo>
                    <a:pt x="5938392" y="228204"/>
                  </a:lnTo>
                  <a:lnTo>
                    <a:pt x="5903939" y="198671"/>
                  </a:lnTo>
                  <a:lnTo>
                    <a:pt x="5867990" y="170903"/>
                  </a:lnTo>
                  <a:lnTo>
                    <a:pt x="5830614" y="144968"/>
                  </a:lnTo>
                  <a:lnTo>
                    <a:pt x="5791879" y="120934"/>
                  </a:lnTo>
                  <a:lnTo>
                    <a:pt x="5751851" y="98868"/>
                  </a:lnTo>
                  <a:lnTo>
                    <a:pt x="5710598" y="78839"/>
                  </a:lnTo>
                  <a:lnTo>
                    <a:pt x="5668189" y="60912"/>
                  </a:lnTo>
                  <a:lnTo>
                    <a:pt x="5624691" y="45157"/>
                  </a:lnTo>
                  <a:lnTo>
                    <a:pt x="5580173" y="31640"/>
                  </a:lnTo>
                  <a:lnTo>
                    <a:pt x="5534700" y="20430"/>
                  </a:lnTo>
                  <a:lnTo>
                    <a:pt x="5488342" y="11593"/>
                  </a:lnTo>
                  <a:lnTo>
                    <a:pt x="5441167" y="5197"/>
                  </a:lnTo>
                  <a:lnTo>
                    <a:pt x="5393241" y="1310"/>
                  </a:lnTo>
                  <a:lnTo>
                    <a:pt x="5344633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5942" y="0"/>
            <a:ext cx="5402057" cy="317601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3835908"/>
            <a:ext cx="12235180" cy="6451600"/>
            <a:chOff x="0" y="3835908"/>
            <a:chExt cx="12235180" cy="64516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826322"/>
              <a:ext cx="6513278" cy="34606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0203" y="3835908"/>
              <a:ext cx="7554468" cy="584454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08354" y="1009853"/>
            <a:ext cx="396811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0" spc="240" dirty="0"/>
              <a:t>MARKET</a:t>
            </a:r>
            <a:endParaRPr sz="7000"/>
          </a:p>
        </p:txBody>
      </p:sp>
      <p:sp>
        <p:nvSpPr>
          <p:cNvPr id="10" name="object 10"/>
          <p:cNvSpPr txBox="1"/>
          <p:nvPr/>
        </p:nvSpPr>
        <p:spPr>
          <a:xfrm>
            <a:off x="1894458" y="2843911"/>
            <a:ext cx="449326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150" dirty="0">
                <a:latin typeface="Tahoma"/>
                <a:cs typeface="Tahoma"/>
              </a:rPr>
              <a:t>Data</a:t>
            </a:r>
            <a:r>
              <a:rPr sz="2500" spc="-140" dirty="0">
                <a:latin typeface="Tahoma"/>
                <a:cs typeface="Tahoma"/>
              </a:rPr>
              <a:t> </a:t>
            </a:r>
            <a:r>
              <a:rPr sz="2500" spc="190" dirty="0">
                <a:latin typeface="Tahoma"/>
                <a:cs typeface="Tahoma"/>
              </a:rPr>
              <a:t>according</a:t>
            </a:r>
            <a:r>
              <a:rPr sz="2500" spc="-100" dirty="0">
                <a:latin typeface="Tahoma"/>
                <a:cs typeface="Tahoma"/>
              </a:rPr>
              <a:t> </a:t>
            </a:r>
            <a:r>
              <a:rPr sz="2500" spc="165" dirty="0">
                <a:latin typeface="Tahoma"/>
                <a:cs typeface="Tahoma"/>
              </a:rPr>
              <a:t>to</a:t>
            </a:r>
            <a:r>
              <a:rPr sz="2500" spc="-140" dirty="0">
                <a:latin typeface="Tahoma"/>
                <a:cs typeface="Tahoma"/>
              </a:rPr>
              <a:t> </a:t>
            </a:r>
            <a:r>
              <a:rPr sz="2500" spc="-60" dirty="0">
                <a:latin typeface="Tahoma"/>
                <a:cs typeface="Tahoma"/>
              </a:rPr>
              <a:t>‘’STATISTA’’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680442" y="4295013"/>
            <a:ext cx="15868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Times New Roman"/>
                <a:cs typeface="Times New Roman"/>
              </a:rPr>
              <a:t>₹</a:t>
            </a:r>
            <a:r>
              <a:rPr sz="2500" spc="-50" dirty="0">
                <a:latin typeface="Times New Roman"/>
                <a:cs typeface="Times New Roman"/>
              </a:rPr>
              <a:t> </a:t>
            </a:r>
            <a:r>
              <a:rPr sz="2500" b="1" spc="-40" dirty="0">
                <a:latin typeface="Tahoma"/>
                <a:cs typeface="Tahoma"/>
              </a:rPr>
              <a:t>24</a:t>
            </a:r>
            <a:r>
              <a:rPr sz="2500" b="1" spc="-35" dirty="0">
                <a:latin typeface="Tahoma"/>
                <a:cs typeface="Tahoma"/>
              </a:rPr>
              <a:t>4</a:t>
            </a:r>
            <a:r>
              <a:rPr sz="2500" b="1" spc="160" dirty="0">
                <a:latin typeface="Tahoma"/>
                <a:cs typeface="Tahoma"/>
              </a:rPr>
              <a:t>0</a:t>
            </a:r>
            <a:r>
              <a:rPr sz="2500" b="1" spc="-155" dirty="0">
                <a:latin typeface="Tahoma"/>
                <a:cs typeface="Tahoma"/>
              </a:rPr>
              <a:t> </a:t>
            </a:r>
            <a:r>
              <a:rPr sz="2500" b="1" spc="70" dirty="0">
                <a:latin typeface="Tahoma"/>
                <a:cs typeface="Tahoma"/>
              </a:rPr>
              <a:t>B</a:t>
            </a:r>
            <a:r>
              <a:rPr sz="2500" b="1" spc="75" dirty="0">
                <a:latin typeface="Tahoma"/>
                <a:cs typeface="Tahoma"/>
              </a:rPr>
              <a:t>n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775818" y="6137910"/>
            <a:ext cx="153860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Times New Roman"/>
                <a:cs typeface="Times New Roman"/>
              </a:rPr>
              <a:t>₹</a:t>
            </a:r>
            <a:r>
              <a:rPr sz="2500" spc="-50" dirty="0">
                <a:latin typeface="Times New Roman"/>
                <a:cs typeface="Times New Roman"/>
              </a:rPr>
              <a:t> </a:t>
            </a:r>
            <a:r>
              <a:rPr sz="2500" b="1" spc="-85" dirty="0">
                <a:latin typeface="Tahoma"/>
                <a:cs typeface="Tahoma"/>
              </a:rPr>
              <a:t>1200</a:t>
            </a:r>
            <a:r>
              <a:rPr sz="2500" b="1" spc="-150" dirty="0">
                <a:latin typeface="Tahoma"/>
                <a:cs typeface="Tahoma"/>
              </a:rPr>
              <a:t> </a:t>
            </a:r>
            <a:r>
              <a:rPr sz="2500" b="1" spc="70" dirty="0">
                <a:latin typeface="Tahoma"/>
                <a:cs typeface="Tahoma"/>
              </a:rPr>
              <a:t>Bn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750545" y="7691755"/>
            <a:ext cx="142113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Times New Roman"/>
                <a:cs typeface="Times New Roman"/>
              </a:rPr>
              <a:t>₹</a:t>
            </a:r>
            <a:r>
              <a:rPr sz="2500" spc="-50" dirty="0">
                <a:latin typeface="Times New Roman"/>
                <a:cs typeface="Times New Roman"/>
              </a:rPr>
              <a:t> </a:t>
            </a:r>
            <a:r>
              <a:rPr sz="2500" b="1" spc="110" dirty="0">
                <a:latin typeface="Tahoma"/>
                <a:cs typeface="Tahoma"/>
              </a:rPr>
              <a:t>800</a:t>
            </a:r>
            <a:r>
              <a:rPr sz="2500" b="1" spc="-150" dirty="0">
                <a:latin typeface="Tahoma"/>
                <a:cs typeface="Tahoma"/>
              </a:rPr>
              <a:t> </a:t>
            </a:r>
            <a:r>
              <a:rPr sz="2500" b="1" spc="70" dirty="0">
                <a:latin typeface="Tahoma"/>
                <a:cs typeface="Tahoma"/>
              </a:rPr>
              <a:t>Bn</a:t>
            </a:r>
            <a:endParaRPr sz="25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545959" y="499872"/>
            <a:ext cx="10742295" cy="9787255"/>
            <a:chOff x="7545959" y="499872"/>
            <a:chExt cx="10742295" cy="9787255"/>
          </a:xfrm>
        </p:grpSpPr>
        <p:sp>
          <p:nvSpPr>
            <p:cNvPr id="15" name="object 15"/>
            <p:cNvSpPr/>
            <p:nvPr/>
          </p:nvSpPr>
          <p:spPr>
            <a:xfrm>
              <a:off x="9216009" y="6265894"/>
              <a:ext cx="3342640" cy="171450"/>
            </a:xfrm>
            <a:custGeom>
              <a:avLst/>
              <a:gdLst/>
              <a:ahLst/>
              <a:cxnLst/>
              <a:rect l="l" t="t" r="r" b="b"/>
              <a:pathLst>
                <a:path w="3342640" h="171450">
                  <a:moveTo>
                    <a:pt x="3320559" y="65309"/>
                  </a:moveTo>
                  <a:lnTo>
                    <a:pt x="3313303" y="65309"/>
                  </a:lnTo>
                  <a:lnTo>
                    <a:pt x="3313938" y="103409"/>
                  </a:lnTo>
                  <a:lnTo>
                    <a:pt x="3263141" y="104289"/>
                  </a:lnTo>
                  <a:lnTo>
                    <a:pt x="3225673" y="138207"/>
                  </a:lnTo>
                  <a:lnTo>
                    <a:pt x="3221206" y="144325"/>
                  </a:lnTo>
                  <a:lnTo>
                    <a:pt x="3219465" y="151431"/>
                  </a:lnTo>
                  <a:lnTo>
                    <a:pt x="3220511" y="158656"/>
                  </a:lnTo>
                  <a:lnTo>
                    <a:pt x="3224403" y="165131"/>
                  </a:lnTo>
                  <a:lnTo>
                    <a:pt x="3230520" y="169598"/>
                  </a:lnTo>
                  <a:lnTo>
                    <a:pt x="3237626" y="171338"/>
                  </a:lnTo>
                  <a:lnTo>
                    <a:pt x="3244851" y="170293"/>
                  </a:lnTo>
                  <a:lnTo>
                    <a:pt x="3251327" y="166401"/>
                  </a:lnTo>
                  <a:lnTo>
                    <a:pt x="3342513" y="83851"/>
                  </a:lnTo>
                  <a:lnTo>
                    <a:pt x="3320559" y="65309"/>
                  </a:lnTo>
                  <a:close/>
                </a:path>
                <a:path w="3342640" h="171450">
                  <a:moveTo>
                    <a:pt x="3262481" y="66190"/>
                  </a:moveTo>
                  <a:lnTo>
                    <a:pt x="0" y="122713"/>
                  </a:lnTo>
                  <a:lnTo>
                    <a:pt x="762" y="160813"/>
                  </a:lnTo>
                  <a:lnTo>
                    <a:pt x="3263141" y="104289"/>
                  </a:lnTo>
                  <a:lnTo>
                    <a:pt x="3284582" y="84880"/>
                  </a:lnTo>
                  <a:lnTo>
                    <a:pt x="3262481" y="66190"/>
                  </a:lnTo>
                  <a:close/>
                </a:path>
                <a:path w="3342640" h="171450">
                  <a:moveTo>
                    <a:pt x="3284582" y="84880"/>
                  </a:moveTo>
                  <a:lnTo>
                    <a:pt x="3263141" y="104289"/>
                  </a:lnTo>
                  <a:lnTo>
                    <a:pt x="3313938" y="103409"/>
                  </a:lnTo>
                  <a:lnTo>
                    <a:pt x="3313863" y="98964"/>
                  </a:lnTo>
                  <a:lnTo>
                    <a:pt x="3301238" y="98964"/>
                  </a:lnTo>
                  <a:lnTo>
                    <a:pt x="3284582" y="84880"/>
                  </a:lnTo>
                  <a:close/>
                </a:path>
                <a:path w="3342640" h="171450">
                  <a:moveTo>
                    <a:pt x="3300730" y="70262"/>
                  </a:moveTo>
                  <a:lnTo>
                    <a:pt x="3284582" y="84880"/>
                  </a:lnTo>
                  <a:lnTo>
                    <a:pt x="3301238" y="98964"/>
                  </a:lnTo>
                  <a:lnTo>
                    <a:pt x="3300730" y="70262"/>
                  </a:lnTo>
                  <a:close/>
                </a:path>
                <a:path w="3342640" h="171450">
                  <a:moveTo>
                    <a:pt x="3313385" y="70262"/>
                  </a:moveTo>
                  <a:lnTo>
                    <a:pt x="3300730" y="70262"/>
                  </a:lnTo>
                  <a:lnTo>
                    <a:pt x="3301238" y="98964"/>
                  </a:lnTo>
                  <a:lnTo>
                    <a:pt x="3313863" y="98964"/>
                  </a:lnTo>
                  <a:lnTo>
                    <a:pt x="3313385" y="70262"/>
                  </a:lnTo>
                  <a:close/>
                </a:path>
                <a:path w="3342640" h="171450">
                  <a:moveTo>
                    <a:pt x="3313303" y="65309"/>
                  </a:moveTo>
                  <a:lnTo>
                    <a:pt x="3262481" y="66190"/>
                  </a:lnTo>
                  <a:lnTo>
                    <a:pt x="3284582" y="84880"/>
                  </a:lnTo>
                  <a:lnTo>
                    <a:pt x="3300730" y="70262"/>
                  </a:lnTo>
                  <a:lnTo>
                    <a:pt x="3313385" y="70262"/>
                  </a:lnTo>
                  <a:lnTo>
                    <a:pt x="3313303" y="65309"/>
                  </a:lnTo>
                  <a:close/>
                </a:path>
                <a:path w="3342640" h="171450">
                  <a:moveTo>
                    <a:pt x="3234642" y="0"/>
                  </a:moveTo>
                  <a:lnTo>
                    <a:pt x="3227583" y="2012"/>
                  </a:lnTo>
                  <a:lnTo>
                    <a:pt x="3221609" y="6762"/>
                  </a:lnTo>
                  <a:lnTo>
                    <a:pt x="3218001" y="13378"/>
                  </a:lnTo>
                  <a:lnTo>
                    <a:pt x="3217227" y="20637"/>
                  </a:lnTo>
                  <a:lnTo>
                    <a:pt x="3219215" y="27658"/>
                  </a:lnTo>
                  <a:lnTo>
                    <a:pt x="3223895" y="33559"/>
                  </a:lnTo>
                  <a:lnTo>
                    <a:pt x="3262481" y="66190"/>
                  </a:lnTo>
                  <a:lnTo>
                    <a:pt x="3313303" y="65309"/>
                  </a:lnTo>
                  <a:lnTo>
                    <a:pt x="3320559" y="65309"/>
                  </a:lnTo>
                  <a:lnTo>
                    <a:pt x="3248533" y="4476"/>
                  </a:lnTo>
                  <a:lnTo>
                    <a:pt x="3241915" y="797"/>
                  </a:lnTo>
                  <a:lnTo>
                    <a:pt x="32346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25153" y="7795974"/>
              <a:ext cx="3376295" cy="171450"/>
            </a:xfrm>
            <a:custGeom>
              <a:avLst/>
              <a:gdLst/>
              <a:ahLst/>
              <a:cxnLst/>
              <a:rect l="l" t="t" r="r" b="b"/>
              <a:pathLst>
                <a:path w="3376295" h="171450">
                  <a:moveTo>
                    <a:pt x="3354087" y="65325"/>
                  </a:moveTo>
                  <a:lnTo>
                    <a:pt x="3346830" y="65325"/>
                  </a:lnTo>
                  <a:lnTo>
                    <a:pt x="3347466" y="103425"/>
                  </a:lnTo>
                  <a:lnTo>
                    <a:pt x="3296679" y="104296"/>
                  </a:lnTo>
                  <a:lnTo>
                    <a:pt x="3259201" y="138223"/>
                  </a:lnTo>
                  <a:lnTo>
                    <a:pt x="3254734" y="144323"/>
                  </a:lnTo>
                  <a:lnTo>
                    <a:pt x="3252993" y="151399"/>
                  </a:lnTo>
                  <a:lnTo>
                    <a:pt x="3254039" y="158619"/>
                  </a:lnTo>
                  <a:lnTo>
                    <a:pt x="3257930" y="165147"/>
                  </a:lnTo>
                  <a:lnTo>
                    <a:pt x="3264030" y="169614"/>
                  </a:lnTo>
                  <a:lnTo>
                    <a:pt x="3271107" y="171354"/>
                  </a:lnTo>
                  <a:lnTo>
                    <a:pt x="3278326" y="170308"/>
                  </a:lnTo>
                  <a:lnTo>
                    <a:pt x="3284854" y="166417"/>
                  </a:lnTo>
                  <a:lnTo>
                    <a:pt x="3376041" y="83867"/>
                  </a:lnTo>
                  <a:lnTo>
                    <a:pt x="3354087" y="65325"/>
                  </a:lnTo>
                  <a:close/>
                </a:path>
                <a:path w="3376295" h="171450">
                  <a:moveTo>
                    <a:pt x="3296072" y="66196"/>
                  </a:moveTo>
                  <a:lnTo>
                    <a:pt x="0" y="122729"/>
                  </a:lnTo>
                  <a:lnTo>
                    <a:pt x="762" y="160829"/>
                  </a:lnTo>
                  <a:lnTo>
                    <a:pt x="3296679" y="104296"/>
                  </a:lnTo>
                  <a:lnTo>
                    <a:pt x="3318167" y="84844"/>
                  </a:lnTo>
                  <a:lnTo>
                    <a:pt x="3296072" y="66196"/>
                  </a:lnTo>
                  <a:close/>
                </a:path>
                <a:path w="3376295" h="171450">
                  <a:moveTo>
                    <a:pt x="3318167" y="84844"/>
                  </a:moveTo>
                  <a:lnTo>
                    <a:pt x="3296679" y="104296"/>
                  </a:lnTo>
                  <a:lnTo>
                    <a:pt x="3347466" y="103425"/>
                  </a:lnTo>
                  <a:lnTo>
                    <a:pt x="3347389" y="98853"/>
                  </a:lnTo>
                  <a:lnTo>
                    <a:pt x="3334766" y="98853"/>
                  </a:lnTo>
                  <a:lnTo>
                    <a:pt x="3318167" y="84844"/>
                  </a:lnTo>
                  <a:close/>
                </a:path>
                <a:path w="3376295" h="171450">
                  <a:moveTo>
                    <a:pt x="3334257" y="70278"/>
                  </a:moveTo>
                  <a:lnTo>
                    <a:pt x="3318167" y="84844"/>
                  </a:lnTo>
                  <a:lnTo>
                    <a:pt x="3334766" y="98853"/>
                  </a:lnTo>
                  <a:lnTo>
                    <a:pt x="3334257" y="70278"/>
                  </a:lnTo>
                  <a:close/>
                </a:path>
                <a:path w="3376295" h="171450">
                  <a:moveTo>
                    <a:pt x="3346913" y="70278"/>
                  </a:moveTo>
                  <a:lnTo>
                    <a:pt x="3334257" y="70278"/>
                  </a:lnTo>
                  <a:lnTo>
                    <a:pt x="3334766" y="98853"/>
                  </a:lnTo>
                  <a:lnTo>
                    <a:pt x="3347389" y="98853"/>
                  </a:lnTo>
                  <a:lnTo>
                    <a:pt x="3346913" y="70278"/>
                  </a:lnTo>
                  <a:close/>
                </a:path>
                <a:path w="3376295" h="171450">
                  <a:moveTo>
                    <a:pt x="3346830" y="65325"/>
                  </a:moveTo>
                  <a:lnTo>
                    <a:pt x="3296072" y="66196"/>
                  </a:lnTo>
                  <a:lnTo>
                    <a:pt x="3318167" y="84844"/>
                  </a:lnTo>
                  <a:lnTo>
                    <a:pt x="3334257" y="70278"/>
                  </a:lnTo>
                  <a:lnTo>
                    <a:pt x="3346913" y="70278"/>
                  </a:lnTo>
                  <a:lnTo>
                    <a:pt x="3346830" y="65325"/>
                  </a:lnTo>
                  <a:close/>
                </a:path>
                <a:path w="3376295" h="171450">
                  <a:moveTo>
                    <a:pt x="3268186" y="0"/>
                  </a:moveTo>
                  <a:lnTo>
                    <a:pt x="3261165" y="1974"/>
                  </a:lnTo>
                  <a:lnTo>
                    <a:pt x="3255264" y="6651"/>
                  </a:lnTo>
                  <a:lnTo>
                    <a:pt x="3251582" y="13323"/>
                  </a:lnTo>
                  <a:lnTo>
                    <a:pt x="3250771" y="20589"/>
                  </a:lnTo>
                  <a:lnTo>
                    <a:pt x="3252745" y="27618"/>
                  </a:lnTo>
                  <a:lnTo>
                    <a:pt x="3257423" y="33575"/>
                  </a:lnTo>
                  <a:lnTo>
                    <a:pt x="3296072" y="66196"/>
                  </a:lnTo>
                  <a:lnTo>
                    <a:pt x="3346830" y="65325"/>
                  </a:lnTo>
                  <a:lnTo>
                    <a:pt x="3354087" y="65325"/>
                  </a:lnTo>
                  <a:lnTo>
                    <a:pt x="3282061" y="4492"/>
                  </a:lnTo>
                  <a:lnTo>
                    <a:pt x="3275445" y="811"/>
                  </a:lnTo>
                  <a:lnTo>
                    <a:pt x="3268186" y="0"/>
                  </a:lnTo>
                  <a:close/>
                </a:path>
              </a:pathLst>
            </a:custGeom>
            <a:solidFill>
              <a:srgbClr val="03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44444" y="499872"/>
              <a:ext cx="1514855" cy="151485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276969" y="4440237"/>
              <a:ext cx="3235960" cy="171450"/>
            </a:xfrm>
            <a:custGeom>
              <a:avLst/>
              <a:gdLst/>
              <a:ahLst/>
              <a:cxnLst/>
              <a:rect l="l" t="t" r="r" b="b"/>
              <a:pathLst>
                <a:path w="3235959" h="171450">
                  <a:moveTo>
                    <a:pt x="3213849" y="65214"/>
                  </a:moveTo>
                  <a:lnTo>
                    <a:pt x="3206623" y="65214"/>
                  </a:lnTo>
                  <a:lnTo>
                    <a:pt x="3207257" y="103314"/>
                  </a:lnTo>
                  <a:lnTo>
                    <a:pt x="3156564" y="104222"/>
                  </a:lnTo>
                  <a:lnTo>
                    <a:pt x="3119120" y="138239"/>
                  </a:lnTo>
                  <a:lnTo>
                    <a:pt x="3114597" y="144285"/>
                  </a:lnTo>
                  <a:lnTo>
                    <a:pt x="3112849" y="151368"/>
                  </a:lnTo>
                  <a:lnTo>
                    <a:pt x="3113887" y="158617"/>
                  </a:lnTo>
                  <a:lnTo>
                    <a:pt x="3117723" y="165163"/>
                  </a:lnTo>
                  <a:lnTo>
                    <a:pt x="3123840" y="169612"/>
                  </a:lnTo>
                  <a:lnTo>
                    <a:pt x="3130946" y="171323"/>
                  </a:lnTo>
                  <a:lnTo>
                    <a:pt x="3138171" y="170271"/>
                  </a:lnTo>
                  <a:lnTo>
                    <a:pt x="3144647" y="166433"/>
                  </a:lnTo>
                  <a:lnTo>
                    <a:pt x="3235832" y="83756"/>
                  </a:lnTo>
                  <a:lnTo>
                    <a:pt x="3213849" y="65214"/>
                  </a:lnTo>
                  <a:close/>
                </a:path>
                <a:path w="3235959" h="171450">
                  <a:moveTo>
                    <a:pt x="3155761" y="66125"/>
                  </a:moveTo>
                  <a:lnTo>
                    <a:pt x="0" y="122618"/>
                  </a:lnTo>
                  <a:lnTo>
                    <a:pt x="761" y="160718"/>
                  </a:lnTo>
                  <a:lnTo>
                    <a:pt x="3156564" y="104222"/>
                  </a:lnTo>
                  <a:lnTo>
                    <a:pt x="3177916" y="84824"/>
                  </a:lnTo>
                  <a:lnTo>
                    <a:pt x="3155761" y="66125"/>
                  </a:lnTo>
                  <a:close/>
                </a:path>
                <a:path w="3235959" h="171450">
                  <a:moveTo>
                    <a:pt x="3177916" y="84824"/>
                  </a:moveTo>
                  <a:lnTo>
                    <a:pt x="3156564" y="104222"/>
                  </a:lnTo>
                  <a:lnTo>
                    <a:pt x="3207257" y="103314"/>
                  </a:lnTo>
                  <a:lnTo>
                    <a:pt x="3207183" y="98869"/>
                  </a:lnTo>
                  <a:lnTo>
                    <a:pt x="3194557" y="98869"/>
                  </a:lnTo>
                  <a:lnTo>
                    <a:pt x="3177916" y="84824"/>
                  </a:lnTo>
                  <a:close/>
                </a:path>
                <a:path w="3235959" h="171450">
                  <a:moveTo>
                    <a:pt x="3194050" y="70167"/>
                  </a:moveTo>
                  <a:lnTo>
                    <a:pt x="3177916" y="84824"/>
                  </a:lnTo>
                  <a:lnTo>
                    <a:pt x="3194557" y="98869"/>
                  </a:lnTo>
                  <a:lnTo>
                    <a:pt x="3194050" y="70167"/>
                  </a:lnTo>
                  <a:close/>
                </a:path>
                <a:path w="3235959" h="171450">
                  <a:moveTo>
                    <a:pt x="3206705" y="70167"/>
                  </a:moveTo>
                  <a:lnTo>
                    <a:pt x="3194050" y="70167"/>
                  </a:lnTo>
                  <a:lnTo>
                    <a:pt x="3194557" y="98869"/>
                  </a:lnTo>
                  <a:lnTo>
                    <a:pt x="3207183" y="98869"/>
                  </a:lnTo>
                  <a:lnTo>
                    <a:pt x="3206705" y="70167"/>
                  </a:lnTo>
                  <a:close/>
                </a:path>
                <a:path w="3235959" h="171450">
                  <a:moveTo>
                    <a:pt x="3206623" y="65214"/>
                  </a:moveTo>
                  <a:lnTo>
                    <a:pt x="3155761" y="66125"/>
                  </a:lnTo>
                  <a:lnTo>
                    <a:pt x="3177916" y="84824"/>
                  </a:lnTo>
                  <a:lnTo>
                    <a:pt x="3194050" y="70167"/>
                  </a:lnTo>
                  <a:lnTo>
                    <a:pt x="3206705" y="70167"/>
                  </a:lnTo>
                  <a:lnTo>
                    <a:pt x="3206623" y="65214"/>
                  </a:lnTo>
                  <a:close/>
                </a:path>
                <a:path w="3235959" h="171450">
                  <a:moveTo>
                    <a:pt x="3127851" y="0"/>
                  </a:moveTo>
                  <a:lnTo>
                    <a:pt x="3120830" y="1988"/>
                  </a:lnTo>
                  <a:lnTo>
                    <a:pt x="3114929" y="6667"/>
                  </a:lnTo>
                  <a:lnTo>
                    <a:pt x="3111321" y="13285"/>
                  </a:lnTo>
                  <a:lnTo>
                    <a:pt x="3110547" y="20558"/>
                  </a:lnTo>
                  <a:lnTo>
                    <a:pt x="3112535" y="27616"/>
                  </a:lnTo>
                  <a:lnTo>
                    <a:pt x="3117214" y="33591"/>
                  </a:lnTo>
                  <a:lnTo>
                    <a:pt x="3155761" y="66125"/>
                  </a:lnTo>
                  <a:lnTo>
                    <a:pt x="3206623" y="65214"/>
                  </a:lnTo>
                  <a:lnTo>
                    <a:pt x="3213849" y="65214"/>
                  </a:lnTo>
                  <a:lnTo>
                    <a:pt x="3141726" y="4381"/>
                  </a:lnTo>
                  <a:lnTo>
                    <a:pt x="3135110" y="773"/>
                  </a:lnTo>
                  <a:lnTo>
                    <a:pt x="31278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45959" y="664591"/>
              <a:ext cx="10742040" cy="96224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0468" y="322056"/>
            <a:ext cx="5860415" cy="2572385"/>
            <a:chOff x="650468" y="322056"/>
            <a:chExt cx="5860415" cy="2572385"/>
          </a:xfrm>
        </p:grpSpPr>
        <p:sp>
          <p:nvSpPr>
            <p:cNvPr id="3" name="object 3"/>
            <p:cNvSpPr/>
            <p:nvPr/>
          </p:nvSpPr>
          <p:spPr>
            <a:xfrm>
              <a:off x="650468" y="2338897"/>
              <a:ext cx="806450" cy="554990"/>
            </a:xfrm>
            <a:custGeom>
              <a:avLst/>
              <a:gdLst/>
              <a:ahLst/>
              <a:cxnLst/>
              <a:rect l="l" t="t" r="r" b="b"/>
              <a:pathLst>
                <a:path w="806450" h="554989">
                  <a:moveTo>
                    <a:pt x="806377" y="0"/>
                  </a:moveTo>
                  <a:lnTo>
                    <a:pt x="0" y="0"/>
                  </a:lnTo>
                  <a:lnTo>
                    <a:pt x="555387" y="554944"/>
                  </a:lnTo>
                  <a:lnTo>
                    <a:pt x="806377" y="441077"/>
                  </a:lnTo>
                  <a:lnTo>
                    <a:pt x="806377" y="0"/>
                  </a:lnTo>
                  <a:close/>
                </a:path>
              </a:pathLst>
            </a:custGeom>
            <a:solidFill>
              <a:srgbClr val="FD2B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50468" y="322056"/>
              <a:ext cx="5860415" cy="2125345"/>
            </a:xfrm>
            <a:custGeom>
              <a:avLst/>
              <a:gdLst/>
              <a:ahLst/>
              <a:cxnLst/>
              <a:rect l="l" t="t" r="r" b="b"/>
              <a:pathLst>
                <a:path w="5860415" h="2125345">
                  <a:moveTo>
                    <a:pt x="5344633" y="0"/>
                  </a:moveTo>
                  <a:lnTo>
                    <a:pt x="713801" y="0"/>
                  </a:lnTo>
                  <a:lnTo>
                    <a:pt x="664928" y="1645"/>
                  </a:lnTo>
                  <a:lnTo>
                    <a:pt x="616939" y="6511"/>
                  </a:lnTo>
                  <a:lnTo>
                    <a:pt x="569941" y="14490"/>
                  </a:lnTo>
                  <a:lnTo>
                    <a:pt x="524040" y="25478"/>
                  </a:lnTo>
                  <a:lnTo>
                    <a:pt x="479341" y="39367"/>
                  </a:lnTo>
                  <a:lnTo>
                    <a:pt x="435952" y="56051"/>
                  </a:lnTo>
                  <a:lnTo>
                    <a:pt x="393978" y="75424"/>
                  </a:lnTo>
                  <a:lnTo>
                    <a:pt x="353526" y="97380"/>
                  </a:lnTo>
                  <a:lnTo>
                    <a:pt x="314702" y="121813"/>
                  </a:lnTo>
                  <a:lnTo>
                    <a:pt x="277613" y="148616"/>
                  </a:lnTo>
                  <a:lnTo>
                    <a:pt x="242364" y="177683"/>
                  </a:lnTo>
                  <a:lnTo>
                    <a:pt x="209062" y="208908"/>
                  </a:lnTo>
                  <a:lnTo>
                    <a:pt x="177814" y="242184"/>
                  </a:lnTo>
                  <a:lnTo>
                    <a:pt x="148725" y="277406"/>
                  </a:lnTo>
                  <a:lnTo>
                    <a:pt x="121902" y="314467"/>
                  </a:lnTo>
                  <a:lnTo>
                    <a:pt x="97451" y="353261"/>
                  </a:lnTo>
                  <a:lnTo>
                    <a:pt x="75479" y="393682"/>
                  </a:lnTo>
                  <a:lnTo>
                    <a:pt x="56092" y="435623"/>
                  </a:lnTo>
                  <a:lnTo>
                    <a:pt x="39395" y="478978"/>
                  </a:lnTo>
                  <a:lnTo>
                    <a:pt x="25496" y="523641"/>
                  </a:lnTo>
                  <a:lnTo>
                    <a:pt x="14501" y="569506"/>
                  </a:lnTo>
                  <a:lnTo>
                    <a:pt x="6515" y="616466"/>
                  </a:lnTo>
                  <a:lnTo>
                    <a:pt x="1646" y="664416"/>
                  </a:lnTo>
                  <a:lnTo>
                    <a:pt x="0" y="713245"/>
                  </a:lnTo>
                  <a:lnTo>
                    <a:pt x="0" y="2004049"/>
                  </a:lnTo>
                  <a:lnTo>
                    <a:pt x="9521" y="2051173"/>
                  </a:lnTo>
                  <a:lnTo>
                    <a:pt x="35488" y="2089661"/>
                  </a:lnTo>
                  <a:lnTo>
                    <a:pt x="74003" y="2115614"/>
                  </a:lnTo>
                  <a:lnTo>
                    <a:pt x="121169" y="2125132"/>
                  </a:lnTo>
                  <a:lnTo>
                    <a:pt x="1539921" y="2125132"/>
                  </a:lnTo>
                  <a:lnTo>
                    <a:pt x="5859900" y="165289"/>
                  </a:lnTo>
                  <a:lnTo>
                    <a:pt x="5791878" y="120935"/>
                  </a:lnTo>
                  <a:lnTo>
                    <a:pt x="5751850" y="98869"/>
                  </a:lnTo>
                  <a:lnTo>
                    <a:pt x="5710598" y="78839"/>
                  </a:lnTo>
                  <a:lnTo>
                    <a:pt x="5668189" y="60913"/>
                  </a:lnTo>
                  <a:lnTo>
                    <a:pt x="5624691" y="45158"/>
                  </a:lnTo>
                  <a:lnTo>
                    <a:pt x="5580172" y="31641"/>
                  </a:lnTo>
                  <a:lnTo>
                    <a:pt x="5534700" y="20430"/>
                  </a:lnTo>
                  <a:lnTo>
                    <a:pt x="5488342" y="11593"/>
                  </a:lnTo>
                  <a:lnTo>
                    <a:pt x="5441167" y="5198"/>
                  </a:lnTo>
                  <a:lnTo>
                    <a:pt x="5393241" y="1311"/>
                  </a:lnTo>
                  <a:lnTo>
                    <a:pt x="5344633" y="0"/>
                  </a:lnTo>
                  <a:close/>
                </a:path>
              </a:pathLst>
            </a:custGeom>
            <a:solidFill>
              <a:srgbClr val="FDA0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85942" y="0"/>
            <a:ext cx="5402057" cy="31760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197992"/>
            <a:ext cx="6274809" cy="3089005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08354" y="408254"/>
            <a:ext cx="430085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0" spc="105" dirty="0"/>
              <a:t>OUR</a:t>
            </a:r>
            <a:r>
              <a:rPr sz="6000" spc="-370" dirty="0"/>
              <a:t> </a:t>
            </a:r>
            <a:r>
              <a:rPr sz="6000" spc="-25" dirty="0"/>
              <a:t>IDEAL  </a:t>
            </a:r>
            <a:r>
              <a:rPr sz="6000" spc="-85" dirty="0"/>
              <a:t>CLIENT</a:t>
            </a:r>
            <a:endParaRPr sz="6000"/>
          </a:p>
        </p:txBody>
      </p:sp>
      <p:sp>
        <p:nvSpPr>
          <p:cNvPr id="8" name="object 8"/>
          <p:cNvSpPr txBox="1"/>
          <p:nvPr/>
        </p:nvSpPr>
        <p:spPr>
          <a:xfrm>
            <a:off x="1930654" y="2601801"/>
            <a:ext cx="15607030" cy="6563995"/>
          </a:xfrm>
          <a:prstGeom prst="rect">
            <a:avLst/>
          </a:prstGeom>
        </p:spPr>
        <p:txBody>
          <a:bodyPr vert="horz" wrap="square" lIns="0" tIns="21018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655"/>
              </a:spcBef>
              <a:buFont typeface="Wingdings"/>
              <a:buChar char=""/>
              <a:tabLst>
                <a:tab pos="469265" algn="l"/>
                <a:tab pos="469900" algn="l"/>
                <a:tab pos="1419225" algn="l"/>
              </a:tabLst>
            </a:pPr>
            <a:r>
              <a:rPr sz="2600" spc="135" dirty="0">
                <a:latin typeface="Tahoma"/>
                <a:cs typeface="Tahoma"/>
              </a:rPr>
              <a:t>Sex</a:t>
            </a:r>
            <a:r>
              <a:rPr sz="2600" spc="-160" dirty="0">
                <a:latin typeface="Tahoma"/>
                <a:cs typeface="Tahoma"/>
              </a:rPr>
              <a:t> </a:t>
            </a:r>
            <a:r>
              <a:rPr sz="2600" spc="10" dirty="0">
                <a:latin typeface="Tahoma"/>
                <a:cs typeface="Tahoma"/>
              </a:rPr>
              <a:t>-	</a:t>
            </a:r>
            <a:r>
              <a:rPr sz="2600" spc="185" dirty="0">
                <a:latin typeface="Tahoma"/>
                <a:cs typeface="Tahoma"/>
              </a:rPr>
              <a:t>Females</a:t>
            </a:r>
            <a:endParaRPr sz="2600"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spcBef>
                <a:spcPts val="156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600" spc="305" dirty="0">
                <a:latin typeface="Tahoma"/>
                <a:cs typeface="Tahoma"/>
              </a:rPr>
              <a:t>A</a:t>
            </a:r>
            <a:r>
              <a:rPr sz="2600" spc="229" dirty="0">
                <a:latin typeface="Tahoma"/>
                <a:cs typeface="Tahoma"/>
              </a:rPr>
              <a:t>g</a:t>
            </a:r>
            <a:r>
              <a:rPr sz="2600" spc="160" dirty="0">
                <a:latin typeface="Tahoma"/>
                <a:cs typeface="Tahoma"/>
              </a:rPr>
              <a:t>e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-365" dirty="0">
                <a:latin typeface="Tahoma"/>
                <a:cs typeface="Tahoma"/>
              </a:rPr>
              <a:t>–</a:t>
            </a:r>
            <a:r>
              <a:rPr sz="2600" spc="-155" dirty="0">
                <a:latin typeface="Tahoma"/>
                <a:cs typeface="Tahoma"/>
              </a:rPr>
              <a:t> </a:t>
            </a:r>
            <a:r>
              <a:rPr sz="2600" spc="-114" dirty="0">
                <a:latin typeface="Tahoma"/>
                <a:cs typeface="Tahoma"/>
              </a:rPr>
              <a:t>16</a:t>
            </a:r>
            <a:r>
              <a:rPr sz="2600" spc="-150" dirty="0">
                <a:latin typeface="Tahoma"/>
                <a:cs typeface="Tahoma"/>
              </a:rPr>
              <a:t> </a:t>
            </a:r>
            <a:r>
              <a:rPr sz="2600" spc="204" dirty="0">
                <a:latin typeface="Tahoma"/>
                <a:cs typeface="Tahoma"/>
              </a:rPr>
              <a:t>plus</a:t>
            </a:r>
            <a:r>
              <a:rPr sz="2600" spc="-150" dirty="0">
                <a:latin typeface="Tahoma"/>
                <a:cs typeface="Tahoma"/>
              </a:rPr>
              <a:t> </a:t>
            </a:r>
            <a:r>
              <a:rPr sz="2600" spc="15" dirty="0">
                <a:latin typeface="Tahoma"/>
                <a:cs typeface="Tahoma"/>
              </a:rPr>
              <a:t>y</a:t>
            </a:r>
            <a:r>
              <a:rPr sz="2600" spc="160" dirty="0">
                <a:latin typeface="Tahoma"/>
                <a:cs typeface="Tahoma"/>
              </a:rPr>
              <a:t>ea</a:t>
            </a:r>
            <a:r>
              <a:rPr sz="2600" spc="-15" dirty="0">
                <a:latin typeface="Tahoma"/>
                <a:cs typeface="Tahoma"/>
              </a:rPr>
              <a:t>r</a:t>
            </a:r>
            <a:r>
              <a:rPr sz="2600" spc="60" dirty="0">
                <a:latin typeface="Tahoma"/>
                <a:cs typeface="Tahoma"/>
              </a:rPr>
              <a:t>s</a:t>
            </a:r>
            <a:endParaRPr sz="2600"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spcBef>
                <a:spcPts val="156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600" spc="260" dirty="0">
                <a:latin typeface="Tahoma"/>
                <a:cs typeface="Tahoma"/>
              </a:rPr>
              <a:t>Occup</a:t>
            </a:r>
            <a:r>
              <a:rPr sz="2600" spc="195" dirty="0">
                <a:latin typeface="Tahoma"/>
                <a:cs typeface="Tahoma"/>
              </a:rPr>
              <a:t>a</a:t>
            </a:r>
            <a:r>
              <a:rPr sz="2600" spc="204" dirty="0">
                <a:latin typeface="Tahoma"/>
                <a:cs typeface="Tahoma"/>
              </a:rPr>
              <a:t>tion</a:t>
            </a:r>
            <a:r>
              <a:rPr sz="2600" spc="-145" dirty="0">
                <a:latin typeface="Tahoma"/>
                <a:cs typeface="Tahoma"/>
              </a:rPr>
              <a:t> </a:t>
            </a:r>
            <a:r>
              <a:rPr sz="2600" spc="-365" dirty="0">
                <a:latin typeface="Tahoma"/>
                <a:cs typeface="Tahoma"/>
              </a:rPr>
              <a:t>–</a:t>
            </a:r>
            <a:r>
              <a:rPr sz="2600" spc="-180" dirty="0">
                <a:latin typeface="Tahoma"/>
                <a:cs typeface="Tahoma"/>
              </a:rPr>
              <a:t> </a:t>
            </a:r>
            <a:r>
              <a:rPr sz="2600" spc="235" dirty="0">
                <a:latin typeface="Tahoma"/>
                <a:cs typeface="Tahoma"/>
              </a:rPr>
              <a:t>All</a:t>
            </a:r>
            <a:endParaRPr sz="2600">
              <a:latin typeface="Tahoma"/>
              <a:cs typeface="Tahoma"/>
            </a:endParaRPr>
          </a:p>
          <a:p>
            <a:pPr marL="469900" marR="5080" indent="-457200">
              <a:lnSpc>
                <a:spcPct val="150000"/>
              </a:lnSpc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600" spc="200" dirty="0">
                <a:latin typeface="Tahoma"/>
                <a:cs typeface="Tahoma"/>
              </a:rPr>
              <a:t>Income</a:t>
            </a:r>
            <a:r>
              <a:rPr sz="2600" spc="-155" dirty="0">
                <a:latin typeface="Tahoma"/>
                <a:cs typeface="Tahoma"/>
              </a:rPr>
              <a:t> </a:t>
            </a:r>
            <a:r>
              <a:rPr sz="2600" spc="155" dirty="0">
                <a:latin typeface="Tahoma"/>
                <a:cs typeface="Tahoma"/>
              </a:rPr>
              <a:t>Category</a:t>
            </a:r>
            <a:r>
              <a:rPr sz="2600" spc="-135" dirty="0">
                <a:latin typeface="Tahoma"/>
                <a:cs typeface="Tahoma"/>
              </a:rPr>
              <a:t> </a:t>
            </a:r>
            <a:r>
              <a:rPr sz="2600" spc="-365" dirty="0">
                <a:latin typeface="Tahoma"/>
                <a:cs typeface="Tahoma"/>
              </a:rPr>
              <a:t>–</a:t>
            </a:r>
            <a:r>
              <a:rPr sz="2600" spc="-145" dirty="0">
                <a:latin typeface="Tahoma"/>
                <a:cs typeface="Tahoma"/>
              </a:rPr>
              <a:t> </a:t>
            </a:r>
            <a:r>
              <a:rPr sz="2600" spc="240" dirty="0">
                <a:latin typeface="Tahoma"/>
                <a:cs typeface="Tahoma"/>
              </a:rPr>
              <a:t>Upper</a:t>
            </a:r>
            <a:r>
              <a:rPr sz="2600" spc="-180" dirty="0">
                <a:latin typeface="Tahoma"/>
                <a:cs typeface="Tahoma"/>
              </a:rPr>
              <a:t> </a:t>
            </a:r>
            <a:r>
              <a:rPr sz="2600" spc="260" dirty="0">
                <a:latin typeface="Tahoma"/>
                <a:cs typeface="Tahoma"/>
              </a:rPr>
              <a:t>Middle</a:t>
            </a:r>
            <a:r>
              <a:rPr sz="2600" spc="-150" dirty="0">
                <a:latin typeface="Tahoma"/>
                <a:cs typeface="Tahoma"/>
              </a:rPr>
              <a:t> </a:t>
            </a:r>
            <a:r>
              <a:rPr sz="2600" spc="140" dirty="0">
                <a:latin typeface="Tahoma"/>
                <a:cs typeface="Tahoma"/>
              </a:rPr>
              <a:t>Class</a:t>
            </a:r>
            <a:r>
              <a:rPr sz="2600" spc="-130" dirty="0">
                <a:latin typeface="Tahoma"/>
                <a:cs typeface="Tahoma"/>
              </a:rPr>
              <a:t> </a:t>
            </a:r>
            <a:r>
              <a:rPr sz="2600" spc="235" dirty="0">
                <a:solidFill>
                  <a:srgbClr val="FF0D5F"/>
                </a:solidFill>
                <a:latin typeface="Tahoma"/>
                <a:cs typeface="Tahoma"/>
              </a:rPr>
              <a:t>(Medium</a:t>
            </a:r>
            <a:r>
              <a:rPr sz="2600" spc="-170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-30" dirty="0">
                <a:solidFill>
                  <a:srgbClr val="FF0D5F"/>
                </a:solidFill>
                <a:latin typeface="Tahoma"/>
                <a:cs typeface="Tahoma"/>
              </a:rPr>
              <a:t>&amp;</a:t>
            </a:r>
            <a:r>
              <a:rPr sz="2600" spc="-140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240" dirty="0">
                <a:solidFill>
                  <a:srgbClr val="FF0D5F"/>
                </a:solidFill>
                <a:latin typeface="Tahoma"/>
                <a:cs typeface="Tahoma"/>
              </a:rPr>
              <a:t>High</a:t>
            </a:r>
            <a:r>
              <a:rPr sz="2600" spc="-145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rgbClr val="FF0D5F"/>
                </a:solidFill>
                <a:latin typeface="Tahoma"/>
                <a:cs typeface="Tahoma"/>
              </a:rPr>
              <a:t>Income</a:t>
            </a:r>
            <a:r>
              <a:rPr sz="2600" spc="-150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rgbClr val="FF0D5F"/>
                </a:solidFill>
                <a:latin typeface="Tahoma"/>
                <a:cs typeface="Tahoma"/>
              </a:rPr>
              <a:t>Range</a:t>
            </a:r>
            <a:r>
              <a:rPr sz="2600" spc="-150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10" dirty="0">
                <a:solidFill>
                  <a:srgbClr val="FF0D5F"/>
                </a:solidFill>
                <a:latin typeface="Tahoma"/>
                <a:cs typeface="Tahoma"/>
              </a:rPr>
              <a:t>-</a:t>
            </a:r>
            <a:r>
              <a:rPr sz="2600" spc="-114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rgbClr val="FF0D5F"/>
                </a:solidFill>
                <a:latin typeface="Tahoma"/>
                <a:cs typeface="Tahoma"/>
              </a:rPr>
              <a:t>5lac</a:t>
            </a:r>
            <a:r>
              <a:rPr sz="2600" spc="-145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rgbClr val="FF0D5F"/>
                </a:solidFill>
                <a:latin typeface="Tahoma"/>
                <a:cs typeface="Tahoma"/>
              </a:rPr>
              <a:t>plus</a:t>
            </a:r>
            <a:r>
              <a:rPr sz="2600" spc="-155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195" dirty="0">
                <a:solidFill>
                  <a:srgbClr val="FF0D5F"/>
                </a:solidFill>
                <a:latin typeface="Tahoma"/>
                <a:cs typeface="Tahoma"/>
              </a:rPr>
              <a:t>per</a:t>
            </a:r>
            <a:r>
              <a:rPr sz="2600" spc="-155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295" dirty="0">
                <a:solidFill>
                  <a:srgbClr val="FF0D5F"/>
                </a:solidFill>
                <a:latin typeface="Tahoma"/>
                <a:cs typeface="Tahoma"/>
              </a:rPr>
              <a:t>annum </a:t>
            </a:r>
            <a:r>
              <a:rPr sz="2600" spc="-795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175" dirty="0">
                <a:solidFill>
                  <a:srgbClr val="FF0D5F"/>
                </a:solidFill>
                <a:latin typeface="Tahoma"/>
                <a:cs typeface="Tahoma"/>
              </a:rPr>
              <a:t>family</a:t>
            </a:r>
            <a:r>
              <a:rPr sz="2600" spc="-165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rgbClr val="FF0D5F"/>
                </a:solidFill>
                <a:latin typeface="Tahoma"/>
                <a:cs typeface="Tahoma"/>
              </a:rPr>
              <a:t>income)</a:t>
            </a:r>
            <a:endParaRPr sz="2600">
              <a:latin typeface="Tahoma"/>
              <a:cs typeface="Tahoma"/>
            </a:endParaRPr>
          </a:p>
          <a:p>
            <a:pPr marL="469900" marR="236220" indent="-457200">
              <a:lnSpc>
                <a:spcPct val="150000"/>
              </a:lnSpc>
              <a:spcBef>
                <a:spcPts val="5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600" spc="200" dirty="0">
                <a:latin typeface="Tahoma"/>
                <a:cs typeface="Tahoma"/>
              </a:rPr>
              <a:t>Geographic</a:t>
            </a:r>
            <a:r>
              <a:rPr sz="2600" spc="-185" dirty="0">
                <a:latin typeface="Tahoma"/>
                <a:cs typeface="Tahoma"/>
              </a:rPr>
              <a:t> </a:t>
            </a:r>
            <a:r>
              <a:rPr sz="2600" spc="10" dirty="0">
                <a:latin typeface="Tahoma"/>
                <a:cs typeface="Tahoma"/>
              </a:rPr>
              <a:t>-</a:t>
            </a:r>
            <a:r>
              <a:rPr sz="2600" spc="-130" dirty="0">
                <a:latin typeface="Tahoma"/>
                <a:cs typeface="Tahoma"/>
              </a:rPr>
              <a:t> </a:t>
            </a:r>
            <a:r>
              <a:rPr sz="2600" spc="250" dirty="0">
                <a:latin typeface="Tahoma"/>
                <a:cs typeface="Tahoma"/>
              </a:rPr>
              <a:t>Semi</a:t>
            </a:r>
            <a:r>
              <a:rPr sz="2600" spc="-155" dirty="0">
                <a:latin typeface="Tahoma"/>
                <a:cs typeface="Tahoma"/>
              </a:rPr>
              <a:t> </a:t>
            </a:r>
            <a:r>
              <a:rPr sz="2600" spc="225" dirty="0">
                <a:latin typeface="Tahoma"/>
                <a:cs typeface="Tahoma"/>
              </a:rPr>
              <a:t>Urban</a:t>
            </a:r>
            <a:r>
              <a:rPr sz="2600" spc="-155" dirty="0">
                <a:latin typeface="Tahoma"/>
                <a:cs typeface="Tahoma"/>
              </a:rPr>
              <a:t> </a:t>
            </a:r>
            <a:r>
              <a:rPr sz="2600" spc="160" dirty="0">
                <a:latin typeface="Tahoma"/>
                <a:cs typeface="Tahoma"/>
              </a:rPr>
              <a:t>Cities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10" dirty="0">
                <a:latin typeface="Tahoma"/>
                <a:cs typeface="Tahoma"/>
              </a:rPr>
              <a:t>-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190" dirty="0">
                <a:solidFill>
                  <a:srgbClr val="FF0D5F"/>
                </a:solidFill>
                <a:latin typeface="Tahoma"/>
                <a:cs typeface="Tahoma"/>
              </a:rPr>
              <a:t>Focusing</a:t>
            </a:r>
            <a:r>
              <a:rPr sz="2600" spc="-160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245" dirty="0">
                <a:solidFill>
                  <a:srgbClr val="FF0D5F"/>
                </a:solidFill>
                <a:latin typeface="Tahoma"/>
                <a:cs typeface="Tahoma"/>
              </a:rPr>
              <a:t>on</a:t>
            </a:r>
            <a:r>
              <a:rPr sz="2600" spc="-145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75" dirty="0">
                <a:solidFill>
                  <a:srgbClr val="FF0D5F"/>
                </a:solidFill>
                <a:latin typeface="Tahoma"/>
                <a:cs typeface="Tahoma"/>
              </a:rPr>
              <a:t>fast</a:t>
            </a:r>
            <a:r>
              <a:rPr sz="2600" spc="-135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rgbClr val="FF0D5F"/>
                </a:solidFill>
                <a:latin typeface="Tahoma"/>
                <a:cs typeface="Tahoma"/>
              </a:rPr>
              <a:t>economically</a:t>
            </a:r>
            <a:r>
              <a:rPr sz="2600" spc="-200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210" dirty="0">
                <a:solidFill>
                  <a:srgbClr val="FF0D5F"/>
                </a:solidFill>
                <a:latin typeface="Tahoma"/>
                <a:cs typeface="Tahoma"/>
              </a:rPr>
              <a:t>growing</a:t>
            </a:r>
            <a:r>
              <a:rPr sz="2600" spc="-150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rgbClr val="FF0D5F"/>
                </a:solidFill>
                <a:latin typeface="Tahoma"/>
                <a:cs typeface="Tahoma"/>
              </a:rPr>
              <a:t>semi-urban</a:t>
            </a:r>
            <a:r>
              <a:rPr sz="2600" spc="-165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-135" dirty="0">
                <a:solidFill>
                  <a:srgbClr val="FF0D5F"/>
                </a:solidFill>
                <a:latin typeface="Tahoma"/>
                <a:cs typeface="Tahoma"/>
              </a:rPr>
              <a:t>/</a:t>
            </a:r>
            <a:r>
              <a:rPr sz="2600" spc="-140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95" dirty="0">
                <a:solidFill>
                  <a:srgbClr val="FF0D5F"/>
                </a:solidFill>
                <a:latin typeface="Tahoma"/>
                <a:cs typeface="Tahoma"/>
              </a:rPr>
              <a:t>Tier</a:t>
            </a:r>
            <a:r>
              <a:rPr sz="2600" spc="-170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-20" dirty="0">
                <a:solidFill>
                  <a:srgbClr val="FF0D5F"/>
                </a:solidFill>
                <a:latin typeface="Tahoma"/>
                <a:cs typeface="Tahoma"/>
              </a:rPr>
              <a:t>3 </a:t>
            </a:r>
            <a:r>
              <a:rPr sz="2600" spc="-795" dirty="0">
                <a:solidFill>
                  <a:srgbClr val="FF0D5F"/>
                </a:solidFill>
                <a:latin typeface="Tahoma"/>
                <a:cs typeface="Tahoma"/>
              </a:rPr>
              <a:t> </a:t>
            </a:r>
            <a:r>
              <a:rPr sz="2600" spc="105" dirty="0">
                <a:solidFill>
                  <a:srgbClr val="FF0D5F"/>
                </a:solidFill>
                <a:latin typeface="Tahoma"/>
                <a:cs typeface="Tahoma"/>
              </a:rPr>
              <a:t>Cities.</a:t>
            </a:r>
            <a:endParaRPr sz="2600"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spcBef>
                <a:spcPts val="156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600" spc="85" dirty="0">
                <a:latin typeface="Tahoma"/>
                <a:cs typeface="Tahoma"/>
              </a:rPr>
              <a:t>Interest</a:t>
            </a:r>
            <a:r>
              <a:rPr sz="2600" spc="-145" dirty="0">
                <a:latin typeface="Tahoma"/>
                <a:cs typeface="Tahoma"/>
              </a:rPr>
              <a:t> </a:t>
            </a:r>
            <a:r>
              <a:rPr sz="2600" spc="-365" dirty="0">
                <a:latin typeface="Tahoma"/>
                <a:cs typeface="Tahoma"/>
              </a:rPr>
              <a:t>–</a:t>
            </a:r>
            <a:r>
              <a:rPr sz="2600" spc="-145" dirty="0">
                <a:latin typeface="Tahoma"/>
                <a:cs typeface="Tahoma"/>
              </a:rPr>
              <a:t> </a:t>
            </a:r>
            <a:r>
              <a:rPr sz="2600" spc="185" dirty="0">
                <a:latin typeface="Tahoma"/>
                <a:cs typeface="Tahoma"/>
              </a:rPr>
              <a:t>Females</a:t>
            </a:r>
            <a:r>
              <a:rPr sz="2600" spc="-160" dirty="0">
                <a:latin typeface="Tahoma"/>
                <a:cs typeface="Tahoma"/>
              </a:rPr>
              <a:t> </a:t>
            </a:r>
            <a:r>
              <a:rPr sz="2600" spc="145" dirty="0">
                <a:latin typeface="Tahoma"/>
                <a:cs typeface="Tahoma"/>
              </a:rPr>
              <a:t>interested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210" dirty="0">
                <a:latin typeface="Tahoma"/>
                <a:cs typeface="Tahoma"/>
              </a:rPr>
              <a:t>in</a:t>
            </a:r>
            <a:r>
              <a:rPr sz="2600" spc="-150" dirty="0">
                <a:latin typeface="Tahoma"/>
                <a:cs typeface="Tahoma"/>
              </a:rPr>
              <a:t> </a:t>
            </a:r>
            <a:r>
              <a:rPr sz="2600" spc="140" dirty="0">
                <a:latin typeface="Tahoma"/>
                <a:cs typeface="Tahoma"/>
              </a:rPr>
              <a:t>Self</a:t>
            </a:r>
            <a:r>
              <a:rPr sz="2600" spc="-150" dirty="0">
                <a:latin typeface="Tahoma"/>
                <a:cs typeface="Tahoma"/>
              </a:rPr>
              <a:t> </a:t>
            </a:r>
            <a:r>
              <a:rPr sz="2600" spc="70" dirty="0">
                <a:latin typeface="Tahoma"/>
                <a:cs typeface="Tahoma"/>
              </a:rPr>
              <a:t>Care,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225" dirty="0">
                <a:latin typeface="Tahoma"/>
                <a:cs typeface="Tahoma"/>
              </a:rPr>
              <a:t>Grooming</a:t>
            </a:r>
            <a:r>
              <a:rPr sz="2600" spc="-160" dirty="0">
                <a:latin typeface="Tahoma"/>
                <a:cs typeface="Tahoma"/>
              </a:rPr>
              <a:t> </a:t>
            </a:r>
            <a:r>
              <a:rPr sz="2600" spc="-30" dirty="0">
                <a:latin typeface="Tahoma"/>
                <a:cs typeface="Tahoma"/>
              </a:rPr>
              <a:t>&amp;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190" dirty="0">
                <a:latin typeface="Tahoma"/>
                <a:cs typeface="Tahoma"/>
              </a:rPr>
              <a:t>Beauty</a:t>
            </a:r>
            <a:endParaRPr sz="2600"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spcBef>
                <a:spcPts val="156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600" spc="200" dirty="0">
                <a:latin typeface="Tahoma"/>
                <a:cs typeface="Tahoma"/>
              </a:rPr>
              <a:t>Special</a:t>
            </a:r>
            <a:r>
              <a:rPr sz="2600" spc="-155" dirty="0">
                <a:latin typeface="Tahoma"/>
                <a:cs typeface="Tahoma"/>
              </a:rPr>
              <a:t> </a:t>
            </a:r>
            <a:r>
              <a:rPr sz="2600" spc="170" dirty="0">
                <a:latin typeface="Tahoma"/>
                <a:cs typeface="Tahoma"/>
              </a:rPr>
              <a:t>Focus</a:t>
            </a:r>
            <a:r>
              <a:rPr sz="2600" spc="-155" dirty="0">
                <a:latin typeface="Tahoma"/>
                <a:cs typeface="Tahoma"/>
              </a:rPr>
              <a:t> </a:t>
            </a:r>
            <a:r>
              <a:rPr sz="2600" spc="-365" dirty="0">
                <a:latin typeface="Tahoma"/>
                <a:cs typeface="Tahoma"/>
              </a:rPr>
              <a:t>–</a:t>
            </a:r>
            <a:r>
              <a:rPr sz="2600" spc="-135" dirty="0">
                <a:latin typeface="Tahoma"/>
                <a:cs typeface="Tahoma"/>
              </a:rPr>
              <a:t> </a:t>
            </a:r>
            <a:r>
              <a:rPr sz="2600" spc="180" dirty="0">
                <a:latin typeface="Tahoma"/>
                <a:cs typeface="Tahoma"/>
              </a:rPr>
              <a:t>Brides</a:t>
            </a:r>
            <a:r>
              <a:rPr sz="2600" spc="-155" dirty="0">
                <a:latin typeface="Tahoma"/>
                <a:cs typeface="Tahoma"/>
              </a:rPr>
              <a:t> </a:t>
            </a:r>
            <a:r>
              <a:rPr sz="2600" spc="-30" dirty="0">
                <a:latin typeface="Tahoma"/>
                <a:cs typeface="Tahoma"/>
              </a:rPr>
              <a:t>&amp;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175" dirty="0">
                <a:latin typeface="Tahoma"/>
                <a:cs typeface="Tahoma"/>
              </a:rPr>
              <a:t>their</a:t>
            </a:r>
            <a:r>
              <a:rPr sz="2600" spc="-150" dirty="0">
                <a:latin typeface="Tahoma"/>
                <a:cs typeface="Tahoma"/>
              </a:rPr>
              <a:t> </a:t>
            </a:r>
            <a:r>
              <a:rPr sz="2600" spc="190" dirty="0">
                <a:latin typeface="Tahoma"/>
                <a:cs typeface="Tahoma"/>
              </a:rPr>
              <a:t>allied</a:t>
            </a:r>
            <a:r>
              <a:rPr sz="2600" spc="-155" dirty="0">
                <a:latin typeface="Tahoma"/>
                <a:cs typeface="Tahoma"/>
              </a:rPr>
              <a:t> </a:t>
            </a:r>
            <a:r>
              <a:rPr sz="2600" spc="150" dirty="0">
                <a:latin typeface="Tahoma"/>
                <a:cs typeface="Tahoma"/>
              </a:rPr>
              <a:t>or</a:t>
            </a:r>
            <a:r>
              <a:rPr sz="2600" spc="-145" dirty="0">
                <a:latin typeface="Tahoma"/>
                <a:cs typeface="Tahoma"/>
              </a:rPr>
              <a:t> </a:t>
            </a:r>
            <a:r>
              <a:rPr sz="2600" spc="185" dirty="0">
                <a:latin typeface="Tahoma"/>
                <a:cs typeface="Tahoma"/>
              </a:rPr>
              <a:t>Females</a:t>
            </a:r>
            <a:r>
              <a:rPr sz="2600" spc="-160" dirty="0">
                <a:latin typeface="Tahoma"/>
                <a:cs typeface="Tahoma"/>
              </a:rPr>
              <a:t> </a:t>
            </a:r>
            <a:r>
              <a:rPr sz="2600" spc="210" dirty="0">
                <a:latin typeface="Tahoma"/>
                <a:cs typeface="Tahoma"/>
              </a:rPr>
              <a:t>appearing</a:t>
            </a:r>
            <a:r>
              <a:rPr sz="2600" spc="-180" dirty="0">
                <a:latin typeface="Tahoma"/>
                <a:cs typeface="Tahoma"/>
              </a:rPr>
              <a:t> </a:t>
            </a:r>
            <a:r>
              <a:rPr sz="2600" spc="85" dirty="0">
                <a:latin typeface="Tahoma"/>
                <a:cs typeface="Tahoma"/>
              </a:rPr>
              <a:t>for</a:t>
            </a:r>
            <a:r>
              <a:rPr sz="2600" spc="-145" dirty="0">
                <a:latin typeface="Tahoma"/>
                <a:cs typeface="Tahoma"/>
              </a:rPr>
              <a:t> </a:t>
            </a:r>
            <a:r>
              <a:rPr sz="2600" spc="140" dirty="0">
                <a:latin typeface="Tahoma"/>
                <a:cs typeface="Tahoma"/>
              </a:rPr>
              <a:t>any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185" dirty="0">
                <a:latin typeface="Tahoma"/>
                <a:cs typeface="Tahoma"/>
              </a:rPr>
              <a:t>special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195" dirty="0">
                <a:latin typeface="Tahoma"/>
                <a:cs typeface="Tahoma"/>
              </a:rPr>
              <a:t>occasion</a:t>
            </a:r>
            <a:r>
              <a:rPr sz="2600" spc="-155" dirty="0">
                <a:latin typeface="Tahoma"/>
                <a:cs typeface="Tahoma"/>
              </a:rPr>
              <a:t> </a:t>
            </a:r>
            <a:r>
              <a:rPr sz="2600" spc="210" dirty="0">
                <a:latin typeface="Tahoma"/>
                <a:cs typeface="Tahoma"/>
              </a:rPr>
              <a:t>in</a:t>
            </a:r>
            <a:r>
              <a:rPr sz="2600" spc="-145" dirty="0">
                <a:latin typeface="Tahoma"/>
                <a:cs typeface="Tahoma"/>
              </a:rPr>
              <a:t> </a:t>
            </a:r>
            <a:r>
              <a:rPr sz="2600" spc="175" dirty="0">
                <a:latin typeface="Tahoma"/>
                <a:cs typeface="Tahoma"/>
              </a:rPr>
              <a:t>their</a:t>
            </a:r>
            <a:r>
              <a:rPr sz="2600" spc="-155" dirty="0">
                <a:latin typeface="Tahoma"/>
                <a:cs typeface="Tahoma"/>
              </a:rPr>
              <a:t> </a:t>
            </a:r>
            <a:r>
              <a:rPr sz="2600" spc="100" dirty="0">
                <a:latin typeface="Tahoma"/>
                <a:cs typeface="Tahoma"/>
              </a:rPr>
              <a:t>life</a:t>
            </a:r>
            <a:endParaRPr sz="2600">
              <a:latin typeface="Tahoma"/>
              <a:cs typeface="Tahoma"/>
            </a:endParaRPr>
          </a:p>
          <a:p>
            <a:pPr marL="469900" indent="-457200">
              <a:lnSpc>
                <a:spcPct val="100000"/>
              </a:lnSpc>
              <a:spcBef>
                <a:spcPts val="156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600" spc="195" dirty="0">
                <a:latin typeface="Tahoma"/>
                <a:cs typeface="Tahoma"/>
              </a:rPr>
              <a:t>Pain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175" dirty="0">
                <a:latin typeface="Tahoma"/>
                <a:cs typeface="Tahoma"/>
              </a:rPr>
              <a:t>Points</a:t>
            </a:r>
            <a:r>
              <a:rPr sz="2600" spc="-145" dirty="0">
                <a:latin typeface="Tahoma"/>
                <a:cs typeface="Tahoma"/>
              </a:rPr>
              <a:t> </a:t>
            </a:r>
            <a:r>
              <a:rPr sz="2600" spc="-365" dirty="0">
                <a:latin typeface="Tahoma"/>
                <a:cs typeface="Tahoma"/>
              </a:rPr>
              <a:t>–</a:t>
            </a:r>
            <a:r>
              <a:rPr sz="2600" spc="-135" dirty="0">
                <a:latin typeface="Tahoma"/>
                <a:cs typeface="Tahoma"/>
              </a:rPr>
              <a:t> </a:t>
            </a:r>
            <a:r>
              <a:rPr sz="2600" spc="185" dirty="0">
                <a:latin typeface="Tahoma"/>
                <a:cs typeface="Tahoma"/>
              </a:rPr>
              <a:t>Don’t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165" dirty="0">
                <a:latin typeface="Tahoma"/>
                <a:cs typeface="Tahoma"/>
              </a:rPr>
              <a:t>get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240" dirty="0">
                <a:latin typeface="Tahoma"/>
                <a:cs typeface="Tahoma"/>
              </a:rPr>
              <a:t>High</a:t>
            </a:r>
            <a:r>
              <a:rPr sz="2600" spc="-135" dirty="0">
                <a:latin typeface="Tahoma"/>
                <a:cs typeface="Tahoma"/>
              </a:rPr>
              <a:t> </a:t>
            </a:r>
            <a:r>
              <a:rPr sz="2600" spc="185" dirty="0">
                <a:latin typeface="Tahoma"/>
                <a:cs typeface="Tahoma"/>
              </a:rPr>
              <a:t>Quality</a:t>
            </a:r>
            <a:r>
              <a:rPr sz="2600" spc="-160" dirty="0">
                <a:latin typeface="Tahoma"/>
                <a:cs typeface="Tahoma"/>
              </a:rPr>
              <a:t> </a:t>
            </a:r>
            <a:r>
              <a:rPr sz="2600" spc="190" dirty="0">
                <a:latin typeface="Tahoma"/>
                <a:cs typeface="Tahoma"/>
              </a:rPr>
              <a:t>Beauty</a:t>
            </a:r>
            <a:r>
              <a:rPr sz="2600" spc="-150" dirty="0">
                <a:latin typeface="Tahoma"/>
                <a:cs typeface="Tahoma"/>
              </a:rPr>
              <a:t> </a:t>
            </a:r>
            <a:r>
              <a:rPr sz="2600" spc="155" dirty="0">
                <a:latin typeface="Tahoma"/>
                <a:cs typeface="Tahoma"/>
              </a:rPr>
              <a:t>Service</a:t>
            </a:r>
            <a:r>
              <a:rPr sz="2600" spc="-155" dirty="0">
                <a:latin typeface="Tahoma"/>
                <a:cs typeface="Tahoma"/>
              </a:rPr>
              <a:t> </a:t>
            </a:r>
            <a:r>
              <a:rPr sz="2600" spc="210" dirty="0">
                <a:latin typeface="Tahoma"/>
                <a:cs typeface="Tahoma"/>
              </a:rPr>
              <a:t>in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170" dirty="0">
                <a:latin typeface="Tahoma"/>
                <a:cs typeface="Tahoma"/>
              </a:rPr>
              <a:t>their</a:t>
            </a:r>
            <a:r>
              <a:rPr sz="2600" spc="-140" dirty="0">
                <a:latin typeface="Tahoma"/>
                <a:cs typeface="Tahoma"/>
              </a:rPr>
              <a:t> </a:t>
            </a:r>
            <a:r>
              <a:rPr sz="2600" spc="145" dirty="0">
                <a:latin typeface="Tahoma"/>
                <a:cs typeface="Tahoma"/>
              </a:rPr>
              <a:t>location,</a:t>
            </a:r>
            <a:r>
              <a:rPr sz="2600" spc="-145" dirty="0">
                <a:latin typeface="Tahoma"/>
                <a:cs typeface="Tahoma"/>
              </a:rPr>
              <a:t> </a:t>
            </a:r>
            <a:r>
              <a:rPr sz="2600" spc="185" dirty="0">
                <a:latin typeface="Tahoma"/>
                <a:cs typeface="Tahoma"/>
              </a:rPr>
              <a:t>Want</a:t>
            </a:r>
            <a:r>
              <a:rPr sz="2600" spc="-155" dirty="0">
                <a:latin typeface="Tahoma"/>
                <a:cs typeface="Tahoma"/>
              </a:rPr>
              <a:t> </a:t>
            </a:r>
            <a:r>
              <a:rPr sz="2600" spc="235" dirty="0">
                <a:latin typeface="Tahoma"/>
                <a:cs typeface="Tahoma"/>
              </a:rPr>
              <a:t>complete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195" dirty="0">
                <a:latin typeface="Tahoma"/>
                <a:cs typeface="Tahoma"/>
              </a:rPr>
              <a:t>comfort</a:t>
            </a:r>
            <a:endParaRPr sz="26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  <a:spcBef>
                <a:spcPts val="1560"/>
              </a:spcBef>
            </a:pPr>
            <a:r>
              <a:rPr sz="2600" spc="-30" dirty="0">
                <a:latin typeface="Tahoma"/>
                <a:cs typeface="Tahoma"/>
              </a:rPr>
              <a:t>&amp;</a:t>
            </a:r>
            <a:r>
              <a:rPr sz="2600" spc="-160" dirty="0">
                <a:latin typeface="Tahoma"/>
                <a:cs typeface="Tahoma"/>
              </a:rPr>
              <a:t> </a:t>
            </a:r>
            <a:r>
              <a:rPr sz="2600" spc="145" dirty="0">
                <a:latin typeface="Tahoma"/>
                <a:cs typeface="Tahoma"/>
              </a:rPr>
              <a:t>value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85" dirty="0">
                <a:latin typeface="Tahoma"/>
                <a:cs typeface="Tahoma"/>
              </a:rPr>
              <a:t>for</a:t>
            </a:r>
            <a:r>
              <a:rPr sz="2600" spc="-165" dirty="0">
                <a:latin typeface="Tahoma"/>
                <a:cs typeface="Tahoma"/>
              </a:rPr>
              <a:t> </a:t>
            </a:r>
            <a:r>
              <a:rPr sz="2600" spc="245" dirty="0">
                <a:latin typeface="Tahoma"/>
                <a:cs typeface="Tahoma"/>
              </a:rPr>
              <a:t>money</a:t>
            </a:r>
            <a:endParaRPr sz="2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545959" y="499872"/>
            <a:ext cx="10742295" cy="9787255"/>
            <a:chOff x="7545959" y="499872"/>
            <a:chExt cx="10742295" cy="978725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44444" y="499872"/>
              <a:ext cx="1514855" cy="15148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5959" y="664591"/>
              <a:ext cx="10742040" cy="96224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1690</Words>
  <Application>Microsoft Office PowerPoint</Application>
  <PresentationFormat>Custom</PresentationFormat>
  <Paragraphs>254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 MT</vt:lpstr>
      <vt:lpstr>Calibri</vt:lpstr>
      <vt:lpstr>Microsoft Sans Serif</vt:lpstr>
      <vt:lpstr>Segoe UI</vt:lpstr>
      <vt:lpstr>Tahoma</vt:lpstr>
      <vt:lpstr>Times New Roman</vt:lpstr>
      <vt:lpstr>Trebuchet MS</vt:lpstr>
      <vt:lpstr>Verdana</vt:lpstr>
      <vt:lpstr>Wingdings</vt:lpstr>
      <vt:lpstr>Office Theme</vt:lpstr>
      <vt:lpstr>PowerPoint Presentation</vt:lpstr>
      <vt:lpstr>PowerPoint Presentation</vt:lpstr>
      <vt:lpstr>PROBLEM</vt:lpstr>
      <vt:lpstr>PROBLEM</vt:lpstr>
      <vt:lpstr>SOLUTION</vt:lpstr>
      <vt:lpstr>How Solution Works By App</vt:lpstr>
      <vt:lpstr>USP</vt:lpstr>
      <vt:lpstr>MARKET</vt:lpstr>
      <vt:lpstr>OUR IDEAL  CLIENT</vt:lpstr>
      <vt:lpstr>ANALYSIS</vt:lpstr>
      <vt:lpstr>ANALYSIS</vt:lpstr>
      <vt:lpstr>ANALYSIS</vt:lpstr>
      <vt:lpstr>PowerPoint Presentation</vt:lpstr>
      <vt:lpstr>REVENUE  MODEL</vt:lpstr>
      <vt:lpstr>CURRENT STAGE</vt:lpstr>
      <vt:lpstr>Unit Economy</vt:lpstr>
      <vt:lpstr>FUTURE PLAN</vt:lpstr>
      <vt:lpstr>ASK</vt:lpstr>
      <vt:lpstr>GO TO MARKET  AFTER FUNDING</vt:lpstr>
      <vt:lpstr>TEAM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Eureka! Zonals: Sample Pitch Deck</dc:title>
  <dc:creator>Ladyfair Brand In Beauty</dc:creator>
  <cp:lastModifiedBy>Ladyfair Brand In Beauty</cp:lastModifiedBy>
  <cp:revision>8</cp:revision>
  <dcterms:created xsi:type="dcterms:W3CDTF">2024-01-25T06:04:19Z</dcterms:created>
  <dcterms:modified xsi:type="dcterms:W3CDTF">2024-04-19T10:00:52Z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2024-01-11T00:00:00Z</vt:filetime>
  </property>
  <property fmtid="{D5CDD505-2E9C-101B-9397-08002B2CF9AE}" pid="3" name="Creator">
    <vt:lpwstr>Microsoft® PowerPoint® 2021</vt:lpwstr>
  </property>
  <property fmtid="{D5CDD505-2E9C-101B-9397-08002B2CF9AE}" pid="4" name="LastSaved">
    <vt:filetime>2024-01-25T00:00:00Z</vt:filetime>
  </property>
</Properties>
</file>