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1" r:id="rId3"/>
  </p:sldMasterIdLst>
  <p:notesMasterIdLst>
    <p:notesMasterId r:id="rId20"/>
  </p:notesMasterIdLst>
  <p:sldIdLst>
    <p:sldId id="256" r:id="rId4"/>
    <p:sldId id="284" r:id="rId5"/>
    <p:sldId id="264" r:id="rId6"/>
    <p:sldId id="266" r:id="rId7"/>
    <p:sldId id="257" r:id="rId8"/>
    <p:sldId id="281" r:id="rId9"/>
    <p:sldId id="283" r:id="rId10"/>
    <p:sldId id="259" r:id="rId11"/>
    <p:sldId id="260" r:id="rId12"/>
    <p:sldId id="280" r:id="rId13"/>
    <p:sldId id="282" r:id="rId14"/>
    <p:sldId id="278" r:id="rId15"/>
    <p:sldId id="277" r:id="rId16"/>
    <p:sldId id="262" r:id="rId17"/>
    <p:sldId id="261" r:id="rId18"/>
    <p:sldId id="263" r:id="rId19"/>
  </p:sldIdLst>
  <p:sldSz cx="9144000" cy="5143500" type="screen16x9"/>
  <p:notesSz cx="6858000" cy="9144000"/>
  <p:embeddedFontLst>
    <p:embeddedFont>
      <p:font typeface="3ds SemiBold" panose="02000503020000020004" pitchFamily="2" charset="0"/>
      <p:bold r:id="rId21"/>
      <p:boldItalic r:id="rId22"/>
    </p:embeddedFont>
    <p:embeddedFont>
      <p:font typeface="Poppins" panose="000005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32">
          <p15:clr>
            <a:srgbClr val="000000"/>
          </p15:clr>
        </p15:guide>
        <p15:guide id="2" pos="2804">
          <p15:clr>
            <a:srgbClr val="000000"/>
          </p15:clr>
        </p15:guide>
        <p15:guide id="3" pos="1152">
          <p15:clr>
            <a:srgbClr val="9AA0A6"/>
          </p15:clr>
        </p15:guide>
        <p15:guide id="4" orient="horz" pos="1127">
          <p15:clr>
            <a:srgbClr val="9AA0A6"/>
          </p15:clr>
        </p15:guide>
        <p15:guide id="5" pos="360">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CHhjULRKVPgG3gr7y2yqbLsnX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414" autoAdjust="0"/>
    <p:restoredTop sz="94660"/>
  </p:normalViewPr>
  <p:slideViewPr>
    <p:cSldViewPr snapToGrid="0">
      <p:cViewPr varScale="1">
        <p:scale>
          <a:sx n="103" d="100"/>
          <a:sy n="103" d="100"/>
        </p:scale>
        <p:origin x="293" y="77"/>
      </p:cViewPr>
      <p:guideLst>
        <p:guide orient="horz" pos="1532"/>
        <p:guide pos="2804"/>
        <p:guide pos="1152"/>
        <p:guide orient="horz" pos="1127"/>
        <p:guide pos="3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30" Type="http://customschemas.google.com/relationships/presentationmetadata" Target="metadata"/></Relationships>
</file>

<file path=ppt/diagrams/_rels/data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svg"/><Relationship Id="rId18" Type="http://schemas.openxmlformats.org/officeDocument/2006/relationships/image" Target="../media/image27.sv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jpeg"/><Relationship Id="rId16" Type="http://schemas.openxmlformats.org/officeDocument/2006/relationships/image" Target="../media/image25.svg"/><Relationship Id="rId1" Type="http://schemas.openxmlformats.org/officeDocument/2006/relationships/image" Target="../media/image10.jpeg"/><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sv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7.svg"/><Relationship Id="rId3" Type="http://schemas.openxmlformats.org/officeDocument/2006/relationships/image" Target="../media/image14.svg"/><Relationship Id="rId7" Type="http://schemas.openxmlformats.org/officeDocument/2006/relationships/image" Target="../media/image17.jpeg"/><Relationship Id="rId12" Type="http://schemas.openxmlformats.org/officeDocument/2006/relationships/image" Target="../media/image22.svg"/><Relationship Id="rId17" Type="http://schemas.openxmlformats.org/officeDocument/2006/relationships/image" Target="../media/image26.png"/><Relationship Id="rId2" Type="http://schemas.openxmlformats.org/officeDocument/2006/relationships/image" Target="../media/image13.png"/><Relationship Id="rId16" Type="http://schemas.openxmlformats.org/officeDocument/2006/relationships/image" Target="../media/image11.jpeg"/><Relationship Id="rId1" Type="http://schemas.openxmlformats.org/officeDocument/2006/relationships/image" Target="../media/image12.jpe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jpeg"/><Relationship Id="rId4" Type="http://schemas.openxmlformats.org/officeDocument/2006/relationships/image" Target="../media/image10.jpeg"/><Relationship Id="rId9" Type="http://schemas.openxmlformats.org/officeDocument/2006/relationships/image" Target="../media/image19.svg"/><Relationship Id="rId1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B19F5A-A7A3-455B-ABB4-8B68B95E8D0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IN"/>
        </a:p>
      </dgm:t>
    </dgm:pt>
    <dgm:pt modelId="{36568C01-891A-4949-830B-5A4285E6663C}">
      <dgm:prSet phldrT="[Text]"/>
      <dgm:spPr/>
      <dgm:t>
        <a:bodyPr/>
        <a:lstStyle/>
        <a:p>
          <a:r>
            <a:rPr lang="en-US" dirty="0"/>
            <a:t>May not always be clear and concise</a:t>
          </a:r>
          <a:endParaRPr lang="en-IN" dirty="0"/>
        </a:p>
      </dgm:t>
    </dgm:pt>
    <dgm:pt modelId="{4843FE65-42BB-4E1C-9257-4A0C2C52E063}" type="parTrans" cxnId="{B9D81BB6-3ECE-42FC-85F4-1304179FD8A7}">
      <dgm:prSet/>
      <dgm:spPr/>
      <dgm:t>
        <a:bodyPr/>
        <a:lstStyle/>
        <a:p>
          <a:endParaRPr lang="en-IN"/>
        </a:p>
      </dgm:t>
    </dgm:pt>
    <dgm:pt modelId="{4EFEDB67-C670-45BE-83A7-8FF77AE0743F}" type="sibTrans" cxnId="{B9D81BB6-3ECE-42FC-85F4-1304179FD8A7}">
      <dgm:prSet/>
      <dgm:spPr>
        <a:ln w="38100">
          <a:solidFill>
            <a:schemeClr val="bg2">
              <a:lumMod val="60000"/>
              <a:lumOff val="40000"/>
            </a:schemeClr>
          </a:solidFill>
          <a:headEnd type="none" w="med" len="med"/>
          <a:tailEnd type="triangle" w="med" len="med"/>
        </a:ln>
      </dgm:spPr>
      <dgm:t>
        <a:bodyPr/>
        <a:lstStyle/>
        <a:p>
          <a:endParaRPr lang="en-IN"/>
        </a:p>
      </dgm:t>
    </dgm:pt>
    <dgm:pt modelId="{820A07F5-AA26-4CDE-9E09-411CE7ED1442}">
      <dgm:prSet phldrT="[Text]"/>
      <dgm:spPr/>
      <dgm:t>
        <a:bodyPr/>
        <a:lstStyle/>
        <a:p>
          <a:r>
            <a:rPr lang="en-US" dirty="0"/>
            <a:t>Inaccurate or poorly executed illustrations</a:t>
          </a:r>
          <a:endParaRPr lang="en-IN" dirty="0"/>
        </a:p>
      </dgm:t>
    </dgm:pt>
    <dgm:pt modelId="{65754CFA-38CB-48C3-AC54-B27331268A3A}" type="parTrans" cxnId="{FC8CA546-BBB7-4315-86CA-B0263552FCE6}">
      <dgm:prSet/>
      <dgm:spPr/>
      <dgm:t>
        <a:bodyPr/>
        <a:lstStyle/>
        <a:p>
          <a:endParaRPr lang="en-IN"/>
        </a:p>
      </dgm:t>
    </dgm:pt>
    <dgm:pt modelId="{778C60E7-47EB-4288-867D-18D6F01E4067}" type="sibTrans" cxnId="{FC8CA546-BBB7-4315-86CA-B0263552FCE6}">
      <dgm:prSet/>
      <dgm:spPr>
        <a:ln w="38100">
          <a:solidFill>
            <a:schemeClr val="bg2">
              <a:lumMod val="60000"/>
              <a:lumOff val="40000"/>
            </a:schemeClr>
          </a:solidFill>
          <a:headEnd type="none" w="med" len="med"/>
          <a:tailEnd type="triangle" w="med" len="med"/>
        </a:ln>
      </dgm:spPr>
      <dgm:t>
        <a:bodyPr/>
        <a:lstStyle/>
        <a:p>
          <a:endParaRPr lang="en-IN"/>
        </a:p>
      </dgm:t>
    </dgm:pt>
    <dgm:pt modelId="{6D883A82-9940-451D-AE5B-A7EDB37D4EEA}">
      <dgm:prSet phldrT="[Text]"/>
      <dgm:spPr/>
      <dgm:t>
        <a:bodyPr/>
        <a:lstStyle/>
        <a:p>
          <a:r>
            <a:rPr lang="en-IN"/>
            <a:t>Proper training and education in scientific illustration techniques</a:t>
          </a:r>
          <a:endParaRPr lang="en-IN" dirty="0"/>
        </a:p>
      </dgm:t>
    </dgm:pt>
    <dgm:pt modelId="{F3CF2474-AA91-4692-AD9F-9BDDFF6C47FC}" type="parTrans" cxnId="{B98FA375-DE14-49D0-84C4-560A9D2E5E0F}">
      <dgm:prSet/>
      <dgm:spPr/>
      <dgm:t>
        <a:bodyPr/>
        <a:lstStyle/>
        <a:p>
          <a:endParaRPr lang="en-IN"/>
        </a:p>
      </dgm:t>
    </dgm:pt>
    <dgm:pt modelId="{B9270E40-ADF5-4DF5-8812-CBDE37D8E66C}" type="sibTrans" cxnId="{B98FA375-DE14-49D0-84C4-560A9D2E5E0F}">
      <dgm:prSet/>
      <dgm:spPr>
        <a:ln w="38100">
          <a:solidFill>
            <a:schemeClr val="bg2">
              <a:lumMod val="60000"/>
              <a:lumOff val="40000"/>
            </a:schemeClr>
          </a:solidFill>
          <a:headEnd type="none" w="med" len="med"/>
          <a:tailEnd type="triangle" w="med" len="med"/>
        </a:ln>
      </dgm:spPr>
      <dgm:t>
        <a:bodyPr/>
        <a:lstStyle/>
        <a:p>
          <a:endParaRPr lang="en-IN"/>
        </a:p>
      </dgm:t>
    </dgm:pt>
    <dgm:pt modelId="{8D4C0633-D6B6-4486-BEB7-E20F27D1BC2B}">
      <dgm:prSet phldrT="[Text]"/>
      <dgm:spPr/>
      <dgm:t>
        <a:bodyPr/>
        <a:lstStyle/>
        <a:p>
          <a:r>
            <a:rPr lang="en-US" dirty="0"/>
            <a:t>Inconsistent or outdated design elements</a:t>
          </a:r>
          <a:endParaRPr lang="en-IN" dirty="0"/>
        </a:p>
      </dgm:t>
    </dgm:pt>
    <dgm:pt modelId="{895FB65E-6B34-4864-B6BF-4310DE0E054B}" type="parTrans" cxnId="{4917278B-9272-48B3-924B-690EF1C43C4A}">
      <dgm:prSet/>
      <dgm:spPr/>
      <dgm:t>
        <a:bodyPr/>
        <a:lstStyle/>
        <a:p>
          <a:endParaRPr lang="en-IN"/>
        </a:p>
      </dgm:t>
    </dgm:pt>
    <dgm:pt modelId="{245FD71C-C75D-44AB-8CBB-21464EEC0866}" type="sibTrans" cxnId="{4917278B-9272-48B3-924B-690EF1C43C4A}">
      <dgm:prSet/>
      <dgm:spPr>
        <a:ln w="38100">
          <a:solidFill>
            <a:schemeClr val="bg2">
              <a:lumMod val="60000"/>
              <a:lumOff val="40000"/>
            </a:schemeClr>
          </a:solidFill>
          <a:headEnd type="none" w="med" len="med"/>
          <a:tailEnd type="triangle" w="med" len="med"/>
        </a:ln>
      </dgm:spPr>
      <dgm:t>
        <a:bodyPr/>
        <a:lstStyle/>
        <a:p>
          <a:endParaRPr lang="en-IN"/>
        </a:p>
      </dgm:t>
    </dgm:pt>
    <dgm:pt modelId="{18F10C02-487D-4387-9A7F-7FDCD32A5A11}">
      <dgm:prSet phldrT="[Text]"/>
      <dgm:spPr/>
      <dgm:t>
        <a:bodyPr/>
        <a:lstStyle/>
        <a:p>
          <a:r>
            <a:rPr lang="en-IN" dirty="0"/>
            <a:t>The lack of standardization </a:t>
          </a:r>
        </a:p>
      </dgm:t>
    </dgm:pt>
    <dgm:pt modelId="{5225B721-9A84-42C6-AFF3-BAF9A121FB8D}" type="parTrans" cxnId="{015874D9-B474-431B-83F5-BDB39B5BAE29}">
      <dgm:prSet/>
      <dgm:spPr/>
      <dgm:t>
        <a:bodyPr/>
        <a:lstStyle/>
        <a:p>
          <a:endParaRPr lang="en-IN"/>
        </a:p>
      </dgm:t>
    </dgm:pt>
    <dgm:pt modelId="{FAFF6B56-2CC8-4853-8D7D-2FED004A1C8C}" type="sibTrans" cxnId="{015874D9-B474-431B-83F5-BDB39B5BAE29}">
      <dgm:prSet/>
      <dgm:spPr>
        <a:ln w="38100">
          <a:solidFill>
            <a:schemeClr val="bg2">
              <a:lumMod val="60000"/>
              <a:lumOff val="40000"/>
            </a:schemeClr>
          </a:solidFill>
          <a:headEnd type="none" w="med" len="med"/>
          <a:tailEnd type="triangle" w="med" len="med"/>
        </a:ln>
      </dgm:spPr>
      <dgm:t>
        <a:bodyPr/>
        <a:lstStyle/>
        <a:p>
          <a:endParaRPr lang="en-IN"/>
        </a:p>
      </dgm:t>
    </dgm:pt>
    <dgm:pt modelId="{6B145095-4D23-46A9-83C7-1FAE1CF5CD6D}" type="pres">
      <dgm:prSet presAssocID="{C9B19F5A-A7A3-455B-ABB4-8B68B95E8D01}" presName="cycle" presStyleCnt="0">
        <dgm:presLayoutVars>
          <dgm:dir/>
          <dgm:resizeHandles val="exact"/>
        </dgm:presLayoutVars>
      </dgm:prSet>
      <dgm:spPr/>
    </dgm:pt>
    <dgm:pt modelId="{6388CC23-2B2C-48F4-85DF-CE0B7E868A12}" type="pres">
      <dgm:prSet presAssocID="{36568C01-891A-4949-830B-5A4285E6663C}" presName="node" presStyleLbl="node1" presStyleIdx="0" presStyleCnt="5">
        <dgm:presLayoutVars>
          <dgm:bulletEnabled val="1"/>
        </dgm:presLayoutVars>
      </dgm:prSet>
      <dgm:spPr/>
    </dgm:pt>
    <dgm:pt modelId="{3D22D9F5-D65A-4724-BBB0-1DF77E98F91E}" type="pres">
      <dgm:prSet presAssocID="{36568C01-891A-4949-830B-5A4285E6663C}" presName="spNode" presStyleCnt="0"/>
      <dgm:spPr/>
    </dgm:pt>
    <dgm:pt modelId="{6A48A26E-A3FD-472E-8732-1242AC87517B}" type="pres">
      <dgm:prSet presAssocID="{4EFEDB67-C670-45BE-83A7-8FF77AE0743F}" presName="sibTrans" presStyleLbl="sibTrans1D1" presStyleIdx="0" presStyleCnt="5"/>
      <dgm:spPr/>
    </dgm:pt>
    <dgm:pt modelId="{12E4AD3C-8152-450F-880B-5564E63E41AC}" type="pres">
      <dgm:prSet presAssocID="{820A07F5-AA26-4CDE-9E09-411CE7ED1442}" presName="node" presStyleLbl="node1" presStyleIdx="1" presStyleCnt="5">
        <dgm:presLayoutVars>
          <dgm:bulletEnabled val="1"/>
        </dgm:presLayoutVars>
      </dgm:prSet>
      <dgm:spPr/>
    </dgm:pt>
    <dgm:pt modelId="{A7857B74-B660-40DD-8CC1-DCC5B4444839}" type="pres">
      <dgm:prSet presAssocID="{820A07F5-AA26-4CDE-9E09-411CE7ED1442}" presName="spNode" presStyleCnt="0"/>
      <dgm:spPr/>
    </dgm:pt>
    <dgm:pt modelId="{20683E2D-EEA5-4E8C-A666-A4309C8678DA}" type="pres">
      <dgm:prSet presAssocID="{778C60E7-47EB-4288-867D-18D6F01E4067}" presName="sibTrans" presStyleLbl="sibTrans1D1" presStyleIdx="1" presStyleCnt="5"/>
      <dgm:spPr/>
    </dgm:pt>
    <dgm:pt modelId="{BC5EDB9E-59E8-4CC4-83CD-CD82DF2B197A}" type="pres">
      <dgm:prSet presAssocID="{8D4C0633-D6B6-4486-BEB7-E20F27D1BC2B}" presName="node" presStyleLbl="node1" presStyleIdx="2" presStyleCnt="5">
        <dgm:presLayoutVars>
          <dgm:bulletEnabled val="1"/>
        </dgm:presLayoutVars>
      </dgm:prSet>
      <dgm:spPr/>
    </dgm:pt>
    <dgm:pt modelId="{9773ECE0-8316-4472-9581-7BCCB0147B6E}" type="pres">
      <dgm:prSet presAssocID="{8D4C0633-D6B6-4486-BEB7-E20F27D1BC2B}" presName="spNode" presStyleCnt="0"/>
      <dgm:spPr/>
    </dgm:pt>
    <dgm:pt modelId="{8AD6B24F-E835-41D5-8805-FE52ECE26904}" type="pres">
      <dgm:prSet presAssocID="{245FD71C-C75D-44AB-8CBB-21464EEC0866}" presName="sibTrans" presStyleLbl="sibTrans1D1" presStyleIdx="2" presStyleCnt="5"/>
      <dgm:spPr/>
    </dgm:pt>
    <dgm:pt modelId="{7B030B4F-6010-4EBB-840A-5EDE8945048E}" type="pres">
      <dgm:prSet presAssocID="{18F10C02-487D-4387-9A7F-7FDCD32A5A11}" presName="node" presStyleLbl="node1" presStyleIdx="3" presStyleCnt="5">
        <dgm:presLayoutVars>
          <dgm:bulletEnabled val="1"/>
        </dgm:presLayoutVars>
      </dgm:prSet>
      <dgm:spPr/>
    </dgm:pt>
    <dgm:pt modelId="{B15A7CD5-76D6-49C6-A38F-A798C2244CBF}" type="pres">
      <dgm:prSet presAssocID="{18F10C02-487D-4387-9A7F-7FDCD32A5A11}" presName="spNode" presStyleCnt="0"/>
      <dgm:spPr/>
    </dgm:pt>
    <dgm:pt modelId="{2E2A951E-D6B0-4B27-9CCE-9CE6B930C53C}" type="pres">
      <dgm:prSet presAssocID="{FAFF6B56-2CC8-4853-8D7D-2FED004A1C8C}" presName="sibTrans" presStyleLbl="sibTrans1D1" presStyleIdx="3" presStyleCnt="5"/>
      <dgm:spPr/>
    </dgm:pt>
    <dgm:pt modelId="{387BF605-4611-44B9-BD47-34F42931BAB5}" type="pres">
      <dgm:prSet presAssocID="{6D883A82-9940-451D-AE5B-A7EDB37D4EEA}" presName="node" presStyleLbl="node1" presStyleIdx="4" presStyleCnt="5">
        <dgm:presLayoutVars>
          <dgm:bulletEnabled val="1"/>
        </dgm:presLayoutVars>
      </dgm:prSet>
      <dgm:spPr/>
    </dgm:pt>
    <dgm:pt modelId="{EFEF879E-8B25-4ABA-B7E9-CF109B39D625}" type="pres">
      <dgm:prSet presAssocID="{6D883A82-9940-451D-AE5B-A7EDB37D4EEA}" presName="spNode" presStyleCnt="0"/>
      <dgm:spPr/>
    </dgm:pt>
    <dgm:pt modelId="{8B7481E7-254D-4E4A-A4DE-3F7DCB4503DE}" type="pres">
      <dgm:prSet presAssocID="{B9270E40-ADF5-4DF5-8812-CBDE37D8E66C}" presName="sibTrans" presStyleLbl="sibTrans1D1" presStyleIdx="4" presStyleCnt="5"/>
      <dgm:spPr/>
    </dgm:pt>
  </dgm:ptLst>
  <dgm:cxnLst>
    <dgm:cxn modelId="{8E0D1D1D-1E08-49FA-A730-C1AA07E76A0D}" type="presOf" srcId="{FAFF6B56-2CC8-4853-8D7D-2FED004A1C8C}" destId="{2E2A951E-D6B0-4B27-9CCE-9CE6B930C53C}" srcOrd="0" destOrd="0" presId="urn:microsoft.com/office/officeart/2005/8/layout/cycle6"/>
    <dgm:cxn modelId="{86C8432F-0900-4791-A193-B7853B81B7FE}" type="presOf" srcId="{820A07F5-AA26-4CDE-9E09-411CE7ED1442}" destId="{12E4AD3C-8152-450F-880B-5564E63E41AC}" srcOrd="0" destOrd="0" presId="urn:microsoft.com/office/officeart/2005/8/layout/cycle6"/>
    <dgm:cxn modelId="{754F515D-5B4A-49A9-B778-25F36E43372D}" type="presOf" srcId="{6D883A82-9940-451D-AE5B-A7EDB37D4EEA}" destId="{387BF605-4611-44B9-BD47-34F42931BAB5}" srcOrd="0" destOrd="0" presId="urn:microsoft.com/office/officeart/2005/8/layout/cycle6"/>
    <dgm:cxn modelId="{FC8CA546-BBB7-4315-86CA-B0263552FCE6}" srcId="{C9B19F5A-A7A3-455B-ABB4-8B68B95E8D01}" destId="{820A07F5-AA26-4CDE-9E09-411CE7ED1442}" srcOrd="1" destOrd="0" parTransId="{65754CFA-38CB-48C3-AC54-B27331268A3A}" sibTransId="{778C60E7-47EB-4288-867D-18D6F01E4067}"/>
    <dgm:cxn modelId="{75064167-893E-49B4-85A2-63E92C09BCB6}" type="presOf" srcId="{8D4C0633-D6B6-4486-BEB7-E20F27D1BC2B}" destId="{BC5EDB9E-59E8-4CC4-83CD-CD82DF2B197A}" srcOrd="0" destOrd="0" presId="urn:microsoft.com/office/officeart/2005/8/layout/cycle6"/>
    <dgm:cxn modelId="{1F210371-6B67-403B-845D-3990F93C538A}" type="presOf" srcId="{4EFEDB67-C670-45BE-83A7-8FF77AE0743F}" destId="{6A48A26E-A3FD-472E-8732-1242AC87517B}" srcOrd="0" destOrd="0" presId="urn:microsoft.com/office/officeart/2005/8/layout/cycle6"/>
    <dgm:cxn modelId="{B98FA375-DE14-49D0-84C4-560A9D2E5E0F}" srcId="{C9B19F5A-A7A3-455B-ABB4-8B68B95E8D01}" destId="{6D883A82-9940-451D-AE5B-A7EDB37D4EEA}" srcOrd="4" destOrd="0" parTransId="{F3CF2474-AA91-4692-AD9F-9BDDFF6C47FC}" sibTransId="{B9270E40-ADF5-4DF5-8812-CBDE37D8E66C}"/>
    <dgm:cxn modelId="{67D62182-BE7A-43F1-8129-C6D0067C5BDB}" type="presOf" srcId="{245FD71C-C75D-44AB-8CBB-21464EEC0866}" destId="{8AD6B24F-E835-41D5-8805-FE52ECE26904}" srcOrd="0" destOrd="0" presId="urn:microsoft.com/office/officeart/2005/8/layout/cycle6"/>
    <dgm:cxn modelId="{4917278B-9272-48B3-924B-690EF1C43C4A}" srcId="{C9B19F5A-A7A3-455B-ABB4-8B68B95E8D01}" destId="{8D4C0633-D6B6-4486-BEB7-E20F27D1BC2B}" srcOrd="2" destOrd="0" parTransId="{895FB65E-6B34-4864-B6BF-4310DE0E054B}" sibTransId="{245FD71C-C75D-44AB-8CBB-21464EEC0866}"/>
    <dgm:cxn modelId="{DD92EF96-CAB6-4448-9329-E5F6710FA8A5}" type="presOf" srcId="{36568C01-891A-4949-830B-5A4285E6663C}" destId="{6388CC23-2B2C-48F4-85DF-CE0B7E868A12}" srcOrd="0" destOrd="0" presId="urn:microsoft.com/office/officeart/2005/8/layout/cycle6"/>
    <dgm:cxn modelId="{16684B9C-C24B-4D33-B0B8-9727DB9DDC4F}" type="presOf" srcId="{C9B19F5A-A7A3-455B-ABB4-8B68B95E8D01}" destId="{6B145095-4D23-46A9-83C7-1FAE1CF5CD6D}" srcOrd="0" destOrd="0" presId="urn:microsoft.com/office/officeart/2005/8/layout/cycle6"/>
    <dgm:cxn modelId="{241AF8B1-2818-4C07-A59B-C5DCD5662F04}" type="presOf" srcId="{B9270E40-ADF5-4DF5-8812-CBDE37D8E66C}" destId="{8B7481E7-254D-4E4A-A4DE-3F7DCB4503DE}" srcOrd="0" destOrd="0" presId="urn:microsoft.com/office/officeart/2005/8/layout/cycle6"/>
    <dgm:cxn modelId="{B9D81BB6-3ECE-42FC-85F4-1304179FD8A7}" srcId="{C9B19F5A-A7A3-455B-ABB4-8B68B95E8D01}" destId="{36568C01-891A-4949-830B-5A4285E6663C}" srcOrd="0" destOrd="0" parTransId="{4843FE65-42BB-4E1C-9257-4A0C2C52E063}" sibTransId="{4EFEDB67-C670-45BE-83A7-8FF77AE0743F}"/>
    <dgm:cxn modelId="{1E97C1BD-24CC-4EC8-816A-6CB6960E9515}" type="presOf" srcId="{778C60E7-47EB-4288-867D-18D6F01E4067}" destId="{20683E2D-EEA5-4E8C-A666-A4309C8678DA}" srcOrd="0" destOrd="0" presId="urn:microsoft.com/office/officeart/2005/8/layout/cycle6"/>
    <dgm:cxn modelId="{015874D9-B474-431B-83F5-BDB39B5BAE29}" srcId="{C9B19F5A-A7A3-455B-ABB4-8B68B95E8D01}" destId="{18F10C02-487D-4387-9A7F-7FDCD32A5A11}" srcOrd="3" destOrd="0" parTransId="{5225B721-9A84-42C6-AFF3-BAF9A121FB8D}" sibTransId="{FAFF6B56-2CC8-4853-8D7D-2FED004A1C8C}"/>
    <dgm:cxn modelId="{33C941E8-CB84-4CC2-B6D6-CC7CC3467DD0}" type="presOf" srcId="{18F10C02-487D-4387-9A7F-7FDCD32A5A11}" destId="{7B030B4F-6010-4EBB-840A-5EDE8945048E}" srcOrd="0" destOrd="0" presId="urn:microsoft.com/office/officeart/2005/8/layout/cycle6"/>
    <dgm:cxn modelId="{805FD4A7-2BCE-491D-94AE-578C464E33CA}" type="presParOf" srcId="{6B145095-4D23-46A9-83C7-1FAE1CF5CD6D}" destId="{6388CC23-2B2C-48F4-85DF-CE0B7E868A12}" srcOrd="0" destOrd="0" presId="urn:microsoft.com/office/officeart/2005/8/layout/cycle6"/>
    <dgm:cxn modelId="{EA22DB22-ED69-49E2-B317-83D41776BD36}" type="presParOf" srcId="{6B145095-4D23-46A9-83C7-1FAE1CF5CD6D}" destId="{3D22D9F5-D65A-4724-BBB0-1DF77E98F91E}" srcOrd="1" destOrd="0" presId="urn:microsoft.com/office/officeart/2005/8/layout/cycle6"/>
    <dgm:cxn modelId="{DBE9C710-A5F3-4689-84AE-D2CF03886BE5}" type="presParOf" srcId="{6B145095-4D23-46A9-83C7-1FAE1CF5CD6D}" destId="{6A48A26E-A3FD-472E-8732-1242AC87517B}" srcOrd="2" destOrd="0" presId="urn:microsoft.com/office/officeart/2005/8/layout/cycle6"/>
    <dgm:cxn modelId="{FA13DC76-D6DF-462D-8C2B-314C592A1320}" type="presParOf" srcId="{6B145095-4D23-46A9-83C7-1FAE1CF5CD6D}" destId="{12E4AD3C-8152-450F-880B-5564E63E41AC}" srcOrd="3" destOrd="0" presId="urn:microsoft.com/office/officeart/2005/8/layout/cycle6"/>
    <dgm:cxn modelId="{E9BF4E9A-D878-4550-9855-A73741F07A1E}" type="presParOf" srcId="{6B145095-4D23-46A9-83C7-1FAE1CF5CD6D}" destId="{A7857B74-B660-40DD-8CC1-DCC5B4444839}" srcOrd="4" destOrd="0" presId="urn:microsoft.com/office/officeart/2005/8/layout/cycle6"/>
    <dgm:cxn modelId="{42850815-5526-43A5-A2EB-EF24F20F8825}" type="presParOf" srcId="{6B145095-4D23-46A9-83C7-1FAE1CF5CD6D}" destId="{20683E2D-EEA5-4E8C-A666-A4309C8678DA}" srcOrd="5" destOrd="0" presId="urn:microsoft.com/office/officeart/2005/8/layout/cycle6"/>
    <dgm:cxn modelId="{9B2C11DE-CCB1-4741-AA17-39B7BAD8D258}" type="presParOf" srcId="{6B145095-4D23-46A9-83C7-1FAE1CF5CD6D}" destId="{BC5EDB9E-59E8-4CC4-83CD-CD82DF2B197A}" srcOrd="6" destOrd="0" presId="urn:microsoft.com/office/officeart/2005/8/layout/cycle6"/>
    <dgm:cxn modelId="{E10D3A07-7D0A-4629-B3C4-2B165155DA6B}" type="presParOf" srcId="{6B145095-4D23-46A9-83C7-1FAE1CF5CD6D}" destId="{9773ECE0-8316-4472-9581-7BCCB0147B6E}" srcOrd="7" destOrd="0" presId="urn:microsoft.com/office/officeart/2005/8/layout/cycle6"/>
    <dgm:cxn modelId="{31CCE6EF-71C3-48D5-8BB3-1DC7173CBC4A}" type="presParOf" srcId="{6B145095-4D23-46A9-83C7-1FAE1CF5CD6D}" destId="{8AD6B24F-E835-41D5-8805-FE52ECE26904}" srcOrd="8" destOrd="0" presId="urn:microsoft.com/office/officeart/2005/8/layout/cycle6"/>
    <dgm:cxn modelId="{0C3DAE2E-9430-49C5-8A96-ECC69E75EDBA}" type="presParOf" srcId="{6B145095-4D23-46A9-83C7-1FAE1CF5CD6D}" destId="{7B030B4F-6010-4EBB-840A-5EDE8945048E}" srcOrd="9" destOrd="0" presId="urn:microsoft.com/office/officeart/2005/8/layout/cycle6"/>
    <dgm:cxn modelId="{4922634A-12A4-4379-A166-A6B5E71F78DD}" type="presParOf" srcId="{6B145095-4D23-46A9-83C7-1FAE1CF5CD6D}" destId="{B15A7CD5-76D6-49C6-A38F-A798C2244CBF}" srcOrd="10" destOrd="0" presId="urn:microsoft.com/office/officeart/2005/8/layout/cycle6"/>
    <dgm:cxn modelId="{5CDF9C8D-6801-4AA6-96CE-4B1009F85C95}" type="presParOf" srcId="{6B145095-4D23-46A9-83C7-1FAE1CF5CD6D}" destId="{2E2A951E-D6B0-4B27-9CCE-9CE6B930C53C}" srcOrd="11" destOrd="0" presId="urn:microsoft.com/office/officeart/2005/8/layout/cycle6"/>
    <dgm:cxn modelId="{F3058CB4-737B-4A4D-B22A-A1CDACD5B3CF}" type="presParOf" srcId="{6B145095-4D23-46A9-83C7-1FAE1CF5CD6D}" destId="{387BF605-4611-44B9-BD47-34F42931BAB5}" srcOrd="12" destOrd="0" presId="urn:microsoft.com/office/officeart/2005/8/layout/cycle6"/>
    <dgm:cxn modelId="{E3848D94-72F4-4836-B06E-E8CBE70CC8DD}" type="presParOf" srcId="{6B145095-4D23-46A9-83C7-1FAE1CF5CD6D}" destId="{EFEF879E-8B25-4ABA-B7E9-CF109B39D625}" srcOrd="13" destOrd="0" presId="urn:microsoft.com/office/officeart/2005/8/layout/cycle6"/>
    <dgm:cxn modelId="{B8205289-C0D2-4457-B557-B84C550F1F66}" type="presParOf" srcId="{6B145095-4D23-46A9-83C7-1FAE1CF5CD6D}" destId="{8B7481E7-254D-4E4A-A4DE-3F7DCB4503D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E573C3-A60F-43E2-B4AE-60DC071F9F1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IN"/>
        </a:p>
      </dgm:t>
    </dgm:pt>
    <dgm:pt modelId="{F3E901FF-F330-4654-A12E-D9834ECD1747}">
      <dgm:prSet phldrT="[Text]"/>
      <dgm:spPr/>
      <dgm:t>
        <a:bodyPr/>
        <a:lstStyle/>
        <a:p>
          <a:pPr>
            <a:buClr>
              <a:schemeClr val="dk1"/>
            </a:buClr>
            <a:buSzPts val="1500"/>
            <a:buFont typeface="Arial" panose="020B0604020202020204" pitchFamily="34" charset="0"/>
            <a:buChar char="•"/>
          </a:pPr>
          <a:r>
            <a:rPr lang="en-US" b="1" dirty="0"/>
            <a:t>Market research</a:t>
          </a:r>
          <a:endParaRPr lang="en-IN" dirty="0"/>
        </a:p>
      </dgm:t>
    </dgm:pt>
    <dgm:pt modelId="{42AFB619-5FD0-4E8A-85B7-1085DFFEE962}" type="parTrans" cxnId="{BC6882E5-7DEA-4239-ACB6-16D575881D51}">
      <dgm:prSet/>
      <dgm:spPr/>
      <dgm:t>
        <a:bodyPr/>
        <a:lstStyle/>
        <a:p>
          <a:endParaRPr lang="en-IN"/>
        </a:p>
      </dgm:t>
    </dgm:pt>
    <dgm:pt modelId="{86A9232B-EFF6-4BA1-9DBF-10E92B5554A9}" type="sibTrans" cxnId="{BC6882E5-7DEA-4239-ACB6-16D575881D51}">
      <dgm:prSet/>
      <dgm:spPr/>
      <dgm:t>
        <a:bodyPr/>
        <a:lstStyle/>
        <a:p>
          <a:endParaRPr lang="en-IN"/>
        </a:p>
      </dgm:t>
    </dgm:pt>
    <dgm:pt modelId="{75C574FD-864D-4FDA-BC5D-D45AC1418DE3}">
      <dgm:prSet/>
      <dgm:spPr>
        <a:solidFill>
          <a:schemeClr val="accent2">
            <a:lumMod val="75000"/>
          </a:schemeClr>
        </a:solidFill>
      </dgm:spPr>
      <dgm:t>
        <a:bodyPr/>
        <a:lstStyle/>
        <a:p>
          <a:r>
            <a:rPr lang="en-US" b="1" dirty="0"/>
            <a:t>Prototyping</a:t>
          </a:r>
          <a:endParaRPr lang="en-IN" dirty="0"/>
        </a:p>
      </dgm:t>
    </dgm:pt>
    <dgm:pt modelId="{BC6F8C28-C99A-41AF-AF00-00B3EE0FD744}" type="parTrans" cxnId="{AC9D71D3-E260-41EC-B340-E0E3643FDBFD}">
      <dgm:prSet/>
      <dgm:spPr/>
      <dgm:t>
        <a:bodyPr/>
        <a:lstStyle/>
        <a:p>
          <a:endParaRPr lang="en-IN"/>
        </a:p>
      </dgm:t>
    </dgm:pt>
    <dgm:pt modelId="{206D4619-39A9-4DDC-BC0D-7055391FDB60}" type="sibTrans" cxnId="{AC9D71D3-E260-41EC-B340-E0E3643FDBFD}">
      <dgm:prSet/>
      <dgm:spPr/>
      <dgm:t>
        <a:bodyPr/>
        <a:lstStyle/>
        <a:p>
          <a:endParaRPr lang="en-IN"/>
        </a:p>
      </dgm:t>
    </dgm:pt>
    <dgm:pt modelId="{80119CC2-B347-401F-A7EA-F8A0B6A20158}">
      <dgm:prSet/>
      <dgm:spPr>
        <a:solidFill>
          <a:schemeClr val="accent5">
            <a:lumMod val="75000"/>
          </a:schemeClr>
        </a:solidFill>
      </dgm:spPr>
      <dgm:t>
        <a:bodyPr/>
        <a:lstStyle/>
        <a:p>
          <a:r>
            <a:rPr lang="en-US" b="1" dirty="0"/>
            <a:t>Product launch</a:t>
          </a:r>
          <a:endParaRPr lang="en-IN" dirty="0"/>
        </a:p>
      </dgm:t>
    </dgm:pt>
    <dgm:pt modelId="{1BBF5F4A-50D8-42FF-B75B-893E18A932A5}" type="parTrans" cxnId="{74A989E8-A89A-4550-9C19-0D77544A1000}">
      <dgm:prSet/>
      <dgm:spPr/>
      <dgm:t>
        <a:bodyPr/>
        <a:lstStyle/>
        <a:p>
          <a:endParaRPr lang="en-IN"/>
        </a:p>
      </dgm:t>
    </dgm:pt>
    <dgm:pt modelId="{65B0C2C8-840B-4D92-8563-CA0C120243AF}" type="sibTrans" cxnId="{74A989E8-A89A-4550-9C19-0D77544A1000}">
      <dgm:prSet/>
      <dgm:spPr/>
      <dgm:t>
        <a:bodyPr/>
        <a:lstStyle/>
        <a:p>
          <a:endParaRPr lang="en-IN"/>
        </a:p>
      </dgm:t>
    </dgm:pt>
    <dgm:pt modelId="{14108C9B-EA23-4A1C-B1F9-C10ADD0B060E}">
      <dgm:prSet phldrT="[Text]"/>
      <dgm:spPr/>
      <dgm:t>
        <a:bodyPr/>
        <a:lstStyle/>
        <a:p>
          <a:pPr algn="just">
            <a:buClr>
              <a:schemeClr val="dk1"/>
            </a:buClr>
            <a:buSzPts val="1500"/>
            <a:buFont typeface="Arial" panose="020B0604020202020204" pitchFamily="34" charset="0"/>
            <a:buChar char="•"/>
          </a:pPr>
          <a:r>
            <a:rPr lang="en-US" b="1" dirty="0"/>
            <a:t>I</a:t>
          </a:r>
          <a:r>
            <a:rPr lang="en-US" dirty="0"/>
            <a:t>dentifying the need of the product for an Indian market</a:t>
          </a:r>
          <a:endParaRPr lang="en-IN" dirty="0"/>
        </a:p>
      </dgm:t>
    </dgm:pt>
    <dgm:pt modelId="{621D6EE0-9689-49B6-A62D-4890E260B772}" type="parTrans" cxnId="{BE896024-DC76-40B2-844C-A4D97E0B0D70}">
      <dgm:prSet/>
      <dgm:spPr/>
      <dgm:t>
        <a:bodyPr/>
        <a:lstStyle/>
        <a:p>
          <a:endParaRPr lang="en-IN"/>
        </a:p>
      </dgm:t>
    </dgm:pt>
    <dgm:pt modelId="{04D22CF8-7928-4EE3-B5AD-25E84B3DCE64}" type="sibTrans" cxnId="{BE896024-DC76-40B2-844C-A4D97E0B0D70}">
      <dgm:prSet/>
      <dgm:spPr/>
      <dgm:t>
        <a:bodyPr/>
        <a:lstStyle/>
        <a:p>
          <a:endParaRPr lang="en-IN"/>
        </a:p>
      </dgm:t>
    </dgm:pt>
    <dgm:pt modelId="{F44316DF-DC5E-4C5B-BEF7-92587D996309}">
      <dgm:prSet/>
      <dgm:spPr/>
      <dgm:t>
        <a:bodyPr/>
        <a:lstStyle/>
        <a:p>
          <a:r>
            <a:rPr lang="en-US" dirty="0"/>
            <a:t>Website and basic outline of service,</a:t>
          </a:r>
          <a:endParaRPr lang="en-IN" dirty="0"/>
        </a:p>
      </dgm:t>
    </dgm:pt>
    <dgm:pt modelId="{F460C629-5124-44DB-BDCF-80D19F5B3F2C}" type="parTrans" cxnId="{3FC45DA5-DDFD-400C-B3A3-7A93904103B6}">
      <dgm:prSet/>
      <dgm:spPr/>
      <dgm:t>
        <a:bodyPr/>
        <a:lstStyle/>
        <a:p>
          <a:endParaRPr lang="en-IN"/>
        </a:p>
      </dgm:t>
    </dgm:pt>
    <dgm:pt modelId="{A203A180-79C5-48BE-AAEC-84BA1D82A495}" type="sibTrans" cxnId="{3FC45DA5-DDFD-400C-B3A3-7A93904103B6}">
      <dgm:prSet/>
      <dgm:spPr/>
      <dgm:t>
        <a:bodyPr/>
        <a:lstStyle/>
        <a:p>
          <a:endParaRPr lang="en-IN"/>
        </a:p>
      </dgm:t>
    </dgm:pt>
    <dgm:pt modelId="{9957E2A7-01FC-4676-8D2F-07AF394517F1}">
      <dgm:prSet/>
      <dgm:spPr/>
      <dgm:t>
        <a:bodyPr/>
        <a:lstStyle/>
        <a:p>
          <a:r>
            <a:rPr lang="en-US" dirty="0"/>
            <a:t>Launching the service while ensuring regular updates to illustrations based on customer feedback and the latest scientific advancements</a:t>
          </a:r>
          <a:endParaRPr lang="en-IN" dirty="0"/>
        </a:p>
      </dgm:t>
    </dgm:pt>
    <dgm:pt modelId="{F3DBA2D5-6CEC-413C-B945-603D649F58DD}" type="parTrans" cxnId="{8C465A1D-ED25-478A-9B9B-EA65176788A9}">
      <dgm:prSet/>
      <dgm:spPr/>
      <dgm:t>
        <a:bodyPr/>
        <a:lstStyle/>
        <a:p>
          <a:endParaRPr lang="en-IN"/>
        </a:p>
      </dgm:t>
    </dgm:pt>
    <dgm:pt modelId="{AA847575-FEFB-4C84-B643-CB831A565567}" type="sibTrans" cxnId="{8C465A1D-ED25-478A-9B9B-EA65176788A9}">
      <dgm:prSet/>
      <dgm:spPr/>
      <dgm:t>
        <a:bodyPr/>
        <a:lstStyle/>
        <a:p>
          <a:endParaRPr lang="en-IN"/>
        </a:p>
      </dgm:t>
    </dgm:pt>
    <dgm:pt modelId="{6CD64D10-73BB-4676-BB81-BEDE6561B168}">
      <dgm:prSet/>
      <dgm:spPr/>
      <dgm:t>
        <a:bodyPr/>
        <a:lstStyle/>
        <a:p>
          <a:r>
            <a:rPr lang="en-US" dirty="0"/>
            <a:t> establishing standard operation protocol (SOP) </a:t>
          </a:r>
          <a:endParaRPr lang="en-IN" dirty="0"/>
        </a:p>
      </dgm:t>
    </dgm:pt>
    <dgm:pt modelId="{7108603A-0B1F-4998-B6A6-C345CDBA92C0}" type="parTrans" cxnId="{D15BEFF8-ED8A-4D43-9DFA-FCD34892CFA3}">
      <dgm:prSet/>
      <dgm:spPr/>
      <dgm:t>
        <a:bodyPr/>
        <a:lstStyle/>
        <a:p>
          <a:endParaRPr lang="en-IN"/>
        </a:p>
      </dgm:t>
    </dgm:pt>
    <dgm:pt modelId="{88DB550D-FC7C-4AC7-9421-53E08ACAA7E1}" type="sibTrans" cxnId="{D15BEFF8-ED8A-4D43-9DFA-FCD34892CFA3}">
      <dgm:prSet/>
      <dgm:spPr/>
      <dgm:t>
        <a:bodyPr/>
        <a:lstStyle/>
        <a:p>
          <a:endParaRPr lang="en-IN"/>
        </a:p>
      </dgm:t>
    </dgm:pt>
    <dgm:pt modelId="{7135F8B4-D32D-4CA8-B40A-D333C3BAAFA7}">
      <dgm:prSet phldrT="[Text]"/>
      <dgm:spPr/>
      <dgm:t>
        <a:bodyPr/>
        <a:lstStyle/>
        <a:p>
          <a:pPr algn="just">
            <a:buClr>
              <a:schemeClr val="dk1"/>
            </a:buClr>
            <a:buSzPts val="1500"/>
            <a:buFont typeface="Arial" panose="020B0604020202020204" pitchFamily="34" charset="0"/>
            <a:buChar char="•"/>
          </a:pPr>
          <a:r>
            <a:rPr lang="en-US" dirty="0"/>
            <a:t>Survey and offering free service among researchers.</a:t>
          </a:r>
          <a:endParaRPr lang="en-IN" dirty="0"/>
        </a:p>
      </dgm:t>
    </dgm:pt>
    <dgm:pt modelId="{27077E9D-6CB9-4239-B81D-EF3839A6B27D}" type="parTrans" cxnId="{38828C6C-B893-4923-B286-113E79F992F1}">
      <dgm:prSet/>
      <dgm:spPr/>
      <dgm:t>
        <a:bodyPr/>
        <a:lstStyle/>
        <a:p>
          <a:endParaRPr lang="en-IN"/>
        </a:p>
      </dgm:t>
    </dgm:pt>
    <dgm:pt modelId="{70CEB481-BBA7-4381-A3CA-946BC508FEC7}" type="sibTrans" cxnId="{38828C6C-B893-4923-B286-113E79F992F1}">
      <dgm:prSet/>
      <dgm:spPr/>
      <dgm:t>
        <a:bodyPr/>
        <a:lstStyle/>
        <a:p>
          <a:endParaRPr lang="en-IN"/>
        </a:p>
      </dgm:t>
    </dgm:pt>
    <dgm:pt modelId="{7B7110BA-1E30-4C2D-B91E-FEFDCBCAC42C}">
      <dgm:prSet phldrT="[Text]"/>
      <dgm:spPr/>
      <dgm:t>
        <a:bodyPr/>
        <a:lstStyle/>
        <a:p>
          <a:pPr algn="just">
            <a:buClr>
              <a:schemeClr val="dk1"/>
            </a:buClr>
            <a:buSzPts val="1500"/>
            <a:buFont typeface="Arial" panose="020B0604020202020204" pitchFamily="34" charset="0"/>
            <a:buChar char="•"/>
          </a:pPr>
          <a:r>
            <a:rPr lang="en-US" dirty="0"/>
            <a:t>Taking regular feedback from clients.</a:t>
          </a:r>
          <a:endParaRPr lang="en-IN" dirty="0"/>
        </a:p>
      </dgm:t>
    </dgm:pt>
    <dgm:pt modelId="{E0073CC6-3F3B-420B-94A1-5ADA3CADD3C6}" type="parTrans" cxnId="{E12C64DF-CE0A-49CA-87DF-157328EA3EF5}">
      <dgm:prSet/>
      <dgm:spPr/>
      <dgm:t>
        <a:bodyPr/>
        <a:lstStyle/>
        <a:p>
          <a:endParaRPr lang="en-IN"/>
        </a:p>
      </dgm:t>
    </dgm:pt>
    <dgm:pt modelId="{12B48972-326C-471F-A8BA-6C4D565AA593}" type="sibTrans" cxnId="{E12C64DF-CE0A-49CA-87DF-157328EA3EF5}">
      <dgm:prSet/>
      <dgm:spPr/>
      <dgm:t>
        <a:bodyPr/>
        <a:lstStyle/>
        <a:p>
          <a:endParaRPr lang="en-IN"/>
        </a:p>
      </dgm:t>
    </dgm:pt>
    <dgm:pt modelId="{F9D85ABA-DADE-470F-A562-A2B835DF5330}">
      <dgm:prSet phldrT="[Text]"/>
      <dgm:spPr/>
      <dgm:t>
        <a:bodyPr/>
        <a:lstStyle/>
        <a:p>
          <a:pPr algn="just">
            <a:buClr>
              <a:schemeClr val="dk1"/>
            </a:buClr>
            <a:buSzPts val="1500"/>
            <a:buFont typeface="Arial" panose="020B0604020202020204" pitchFamily="34" charset="0"/>
            <a:buChar char="•"/>
          </a:pPr>
          <a:r>
            <a:rPr lang="en-US" dirty="0"/>
            <a:t>Time: </a:t>
          </a:r>
          <a:r>
            <a:rPr lang="en-US" b="1" dirty="0"/>
            <a:t>0-6 Months</a:t>
          </a:r>
          <a:endParaRPr lang="en-IN" dirty="0"/>
        </a:p>
      </dgm:t>
    </dgm:pt>
    <dgm:pt modelId="{DEBF7395-6137-4AD4-8333-EAA045D650EB}" type="parTrans" cxnId="{D9B86594-7571-4494-ADDE-8112FC72E63A}">
      <dgm:prSet/>
      <dgm:spPr/>
      <dgm:t>
        <a:bodyPr/>
        <a:lstStyle/>
        <a:p>
          <a:endParaRPr lang="en-IN"/>
        </a:p>
      </dgm:t>
    </dgm:pt>
    <dgm:pt modelId="{C4F2806E-D97D-4DFB-A94D-48F536C41F96}" type="sibTrans" cxnId="{D9B86594-7571-4494-ADDE-8112FC72E63A}">
      <dgm:prSet/>
      <dgm:spPr/>
      <dgm:t>
        <a:bodyPr/>
        <a:lstStyle/>
        <a:p>
          <a:endParaRPr lang="en-IN"/>
        </a:p>
      </dgm:t>
    </dgm:pt>
    <dgm:pt modelId="{C111CA1D-4A8F-4AE2-AAB0-753AE3C6914D}">
      <dgm:prSet/>
      <dgm:spPr/>
      <dgm:t>
        <a:bodyPr/>
        <a:lstStyle/>
        <a:p>
          <a:r>
            <a:rPr lang="en-US" dirty="0"/>
            <a:t>Time: </a:t>
          </a:r>
          <a:r>
            <a:rPr lang="en-US" b="1" dirty="0"/>
            <a:t>6-12 Months</a:t>
          </a:r>
          <a:endParaRPr lang="en-IN" dirty="0"/>
        </a:p>
      </dgm:t>
    </dgm:pt>
    <dgm:pt modelId="{5CF385B8-ACB2-4EA8-A3BC-A6A674E62B5A}" type="parTrans" cxnId="{FD670019-C47D-4A96-B942-E908FBCBF333}">
      <dgm:prSet/>
      <dgm:spPr/>
      <dgm:t>
        <a:bodyPr/>
        <a:lstStyle/>
        <a:p>
          <a:endParaRPr lang="en-IN"/>
        </a:p>
      </dgm:t>
    </dgm:pt>
    <dgm:pt modelId="{7A325B72-DE6A-4FD5-8EE1-64D4E5E3A0CA}" type="sibTrans" cxnId="{FD670019-C47D-4A96-B942-E908FBCBF333}">
      <dgm:prSet/>
      <dgm:spPr/>
      <dgm:t>
        <a:bodyPr/>
        <a:lstStyle/>
        <a:p>
          <a:endParaRPr lang="en-IN"/>
        </a:p>
      </dgm:t>
    </dgm:pt>
    <dgm:pt modelId="{E830FE6D-14C6-4BEA-A311-7AECBFA76DCE}">
      <dgm:prSet/>
      <dgm:spPr/>
      <dgm:t>
        <a:bodyPr/>
        <a:lstStyle/>
        <a:p>
          <a:r>
            <a:rPr lang="en-US" dirty="0"/>
            <a:t>Further  </a:t>
          </a:r>
          <a:r>
            <a:rPr lang="en-US" b="1" dirty="0"/>
            <a:t>Iterations and Upgrades</a:t>
          </a:r>
          <a:endParaRPr lang="en-IN" dirty="0"/>
        </a:p>
      </dgm:t>
    </dgm:pt>
    <dgm:pt modelId="{3839B85D-B46D-4C12-9BD8-EEBDAF0FF7ED}" type="parTrans" cxnId="{00074E9A-D96E-4F2E-BEFD-C1B19BCBD502}">
      <dgm:prSet/>
      <dgm:spPr/>
      <dgm:t>
        <a:bodyPr/>
        <a:lstStyle/>
        <a:p>
          <a:endParaRPr lang="en-IN"/>
        </a:p>
      </dgm:t>
    </dgm:pt>
    <dgm:pt modelId="{9E76D71B-442D-4E04-B04C-213F68B377B9}" type="sibTrans" cxnId="{00074E9A-D96E-4F2E-BEFD-C1B19BCBD502}">
      <dgm:prSet/>
      <dgm:spPr/>
      <dgm:t>
        <a:bodyPr/>
        <a:lstStyle/>
        <a:p>
          <a:endParaRPr lang="en-IN"/>
        </a:p>
      </dgm:t>
    </dgm:pt>
    <dgm:pt modelId="{767E329B-77F0-4A17-A622-0AA217FAFCCE}" type="pres">
      <dgm:prSet presAssocID="{A4E573C3-A60F-43E2-B4AE-60DC071F9F15}" presName="linearFlow" presStyleCnt="0">
        <dgm:presLayoutVars>
          <dgm:dir/>
          <dgm:animLvl val="lvl"/>
          <dgm:resizeHandles val="exact"/>
        </dgm:presLayoutVars>
      </dgm:prSet>
      <dgm:spPr/>
    </dgm:pt>
    <dgm:pt modelId="{2CC9E377-63D5-424F-9575-3A5878992C15}" type="pres">
      <dgm:prSet presAssocID="{F3E901FF-F330-4654-A12E-D9834ECD1747}" presName="composite" presStyleCnt="0"/>
      <dgm:spPr/>
    </dgm:pt>
    <dgm:pt modelId="{B5BC1F1F-746B-407F-84C2-EE5CF684DA92}" type="pres">
      <dgm:prSet presAssocID="{F3E901FF-F330-4654-A12E-D9834ECD1747}" presName="parTx" presStyleLbl="node1" presStyleIdx="0" presStyleCnt="3">
        <dgm:presLayoutVars>
          <dgm:chMax val="0"/>
          <dgm:chPref val="0"/>
          <dgm:bulletEnabled val="1"/>
        </dgm:presLayoutVars>
      </dgm:prSet>
      <dgm:spPr/>
    </dgm:pt>
    <dgm:pt modelId="{101124B4-7B05-41B0-B116-A59E47E20215}" type="pres">
      <dgm:prSet presAssocID="{F3E901FF-F330-4654-A12E-D9834ECD1747}" presName="parSh" presStyleLbl="node1" presStyleIdx="0" presStyleCnt="3"/>
      <dgm:spPr/>
    </dgm:pt>
    <dgm:pt modelId="{B973C965-CCE9-4479-A43D-6118C2EC1780}" type="pres">
      <dgm:prSet presAssocID="{F3E901FF-F330-4654-A12E-D9834ECD1747}" presName="desTx" presStyleLbl="fgAcc1" presStyleIdx="0" presStyleCnt="3">
        <dgm:presLayoutVars>
          <dgm:bulletEnabled val="1"/>
        </dgm:presLayoutVars>
      </dgm:prSet>
      <dgm:spPr/>
    </dgm:pt>
    <dgm:pt modelId="{1967BFFA-B71F-4B21-9EE1-7E14F1734E31}" type="pres">
      <dgm:prSet presAssocID="{86A9232B-EFF6-4BA1-9DBF-10E92B5554A9}" presName="sibTrans" presStyleLbl="sibTrans2D1" presStyleIdx="0" presStyleCnt="2"/>
      <dgm:spPr/>
    </dgm:pt>
    <dgm:pt modelId="{3281E1FD-DD64-4223-A331-40517922F126}" type="pres">
      <dgm:prSet presAssocID="{86A9232B-EFF6-4BA1-9DBF-10E92B5554A9}" presName="connTx" presStyleLbl="sibTrans2D1" presStyleIdx="0" presStyleCnt="2"/>
      <dgm:spPr/>
    </dgm:pt>
    <dgm:pt modelId="{AE1097F6-8A57-4981-96EA-F789FA434745}" type="pres">
      <dgm:prSet presAssocID="{75C574FD-864D-4FDA-BC5D-D45AC1418DE3}" presName="composite" presStyleCnt="0"/>
      <dgm:spPr/>
    </dgm:pt>
    <dgm:pt modelId="{697B0E5F-A720-44A6-95F4-D168D57E1058}" type="pres">
      <dgm:prSet presAssocID="{75C574FD-864D-4FDA-BC5D-D45AC1418DE3}" presName="parTx" presStyleLbl="node1" presStyleIdx="0" presStyleCnt="3">
        <dgm:presLayoutVars>
          <dgm:chMax val="0"/>
          <dgm:chPref val="0"/>
          <dgm:bulletEnabled val="1"/>
        </dgm:presLayoutVars>
      </dgm:prSet>
      <dgm:spPr/>
    </dgm:pt>
    <dgm:pt modelId="{86A875C2-9611-4BD6-A44B-0E6BE5AD3C92}" type="pres">
      <dgm:prSet presAssocID="{75C574FD-864D-4FDA-BC5D-D45AC1418DE3}" presName="parSh" presStyleLbl="node1" presStyleIdx="1" presStyleCnt="3"/>
      <dgm:spPr/>
    </dgm:pt>
    <dgm:pt modelId="{86EA3FEB-27EA-4FEA-BBE0-3109B2867C0E}" type="pres">
      <dgm:prSet presAssocID="{75C574FD-864D-4FDA-BC5D-D45AC1418DE3}" presName="desTx" presStyleLbl="fgAcc1" presStyleIdx="1" presStyleCnt="3">
        <dgm:presLayoutVars>
          <dgm:bulletEnabled val="1"/>
        </dgm:presLayoutVars>
      </dgm:prSet>
      <dgm:spPr/>
    </dgm:pt>
    <dgm:pt modelId="{F0061F0A-3022-4967-9F65-6341DABE9739}" type="pres">
      <dgm:prSet presAssocID="{206D4619-39A9-4DDC-BC0D-7055391FDB60}" presName="sibTrans" presStyleLbl="sibTrans2D1" presStyleIdx="1" presStyleCnt="2"/>
      <dgm:spPr/>
    </dgm:pt>
    <dgm:pt modelId="{90D3CE45-82BE-4225-A923-F59AE462C95A}" type="pres">
      <dgm:prSet presAssocID="{206D4619-39A9-4DDC-BC0D-7055391FDB60}" presName="connTx" presStyleLbl="sibTrans2D1" presStyleIdx="1" presStyleCnt="2"/>
      <dgm:spPr/>
    </dgm:pt>
    <dgm:pt modelId="{8A55E7DF-F5E1-4E74-9766-1178CD7F0BE7}" type="pres">
      <dgm:prSet presAssocID="{80119CC2-B347-401F-A7EA-F8A0B6A20158}" presName="composite" presStyleCnt="0"/>
      <dgm:spPr/>
    </dgm:pt>
    <dgm:pt modelId="{DBC54A8A-B4D3-4760-9414-2C2969CAF314}" type="pres">
      <dgm:prSet presAssocID="{80119CC2-B347-401F-A7EA-F8A0B6A20158}" presName="parTx" presStyleLbl="node1" presStyleIdx="1" presStyleCnt="3">
        <dgm:presLayoutVars>
          <dgm:chMax val="0"/>
          <dgm:chPref val="0"/>
          <dgm:bulletEnabled val="1"/>
        </dgm:presLayoutVars>
      </dgm:prSet>
      <dgm:spPr/>
    </dgm:pt>
    <dgm:pt modelId="{6330813D-8AD7-47B8-8170-0704E16C5E80}" type="pres">
      <dgm:prSet presAssocID="{80119CC2-B347-401F-A7EA-F8A0B6A20158}" presName="parSh" presStyleLbl="node1" presStyleIdx="2" presStyleCnt="3"/>
      <dgm:spPr/>
    </dgm:pt>
    <dgm:pt modelId="{49322083-028F-4D4A-AB0F-E251234ED0F0}" type="pres">
      <dgm:prSet presAssocID="{80119CC2-B347-401F-A7EA-F8A0B6A20158}" presName="desTx" presStyleLbl="fgAcc1" presStyleIdx="2" presStyleCnt="3">
        <dgm:presLayoutVars>
          <dgm:bulletEnabled val="1"/>
        </dgm:presLayoutVars>
      </dgm:prSet>
      <dgm:spPr/>
    </dgm:pt>
  </dgm:ptLst>
  <dgm:cxnLst>
    <dgm:cxn modelId="{95BD6415-FD17-4959-8992-4B1D28989321}" type="presOf" srcId="{206D4619-39A9-4DDC-BC0D-7055391FDB60}" destId="{90D3CE45-82BE-4225-A923-F59AE462C95A}" srcOrd="1" destOrd="0" presId="urn:microsoft.com/office/officeart/2005/8/layout/process3"/>
    <dgm:cxn modelId="{FD670019-C47D-4A96-B942-E908FBCBF333}" srcId="{75C574FD-864D-4FDA-BC5D-D45AC1418DE3}" destId="{C111CA1D-4A8F-4AE2-AAB0-753AE3C6914D}" srcOrd="2" destOrd="0" parTransId="{5CF385B8-ACB2-4EA8-A3BC-A6A674E62B5A}" sibTransId="{7A325B72-DE6A-4FD5-8EE1-64D4E5E3A0CA}"/>
    <dgm:cxn modelId="{8C465A1D-ED25-478A-9B9B-EA65176788A9}" srcId="{80119CC2-B347-401F-A7EA-F8A0B6A20158}" destId="{9957E2A7-01FC-4676-8D2F-07AF394517F1}" srcOrd="0" destOrd="0" parTransId="{F3DBA2D5-6CEC-413C-B945-603D649F58DD}" sibTransId="{AA847575-FEFB-4C84-B643-CB831A565567}"/>
    <dgm:cxn modelId="{E8ED5522-A25F-4BEE-AE67-973F0C585009}" type="presOf" srcId="{75C574FD-864D-4FDA-BC5D-D45AC1418DE3}" destId="{697B0E5F-A720-44A6-95F4-D168D57E1058}" srcOrd="0" destOrd="0" presId="urn:microsoft.com/office/officeart/2005/8/layout/process3"/>
    <dgm:cxn modelId="{BE896024-DC76-40B2-844C-A4D97E0B0D70}" srcId="{F3E901FF-F330-4654-A12E-D9834ECD1747}" destId="{14108C9B-EA23-4A1C-B1F9-C10ADD0B060E}" srcOrd="0" destOrd="0" parTransId="{621D6EE0-9689-49B6-A62D-4890E260B772}" sibTransId="{04D22CF8-7928-4EE3-B5AD-25E84B3DCE64}"/>
    <dgm:cxn modelId="{AFDA0B33-E221-47CA-BB16-D9A4EB24EFDE}" type="presOf" srcId="{75C574FD-864D-4FDA-BC5D-D45AC1418DE3}" destId="{86A875C2-9611-4BD6-A44B-0E6BE5AD3C92}" srcOrd="1" destOrd="0" presId="urn:microsoft.com/office/officeart/2005/8/layout/process3"/>
    <dgm:cxn modelId="{7FC58738-37B0-4A91-B899-AC748A400F2F}" type="presOf" srcId="{80119CC2-B347-401F-A7EA-F8A0B6A20158}" destId="{DBC54A8A-B4D3-4760-9414-2C2969CAF314}" srcOrd="0" destOrd="0" presId="urn:microsoft.com/office/officeart/2005/8/layout/process3"/>
    <dgm:cxn modelId="{8ADFB142-155A-4CCC-A403-55723C2E081F}" type="presOf" srcId="{C111CA1D-4A8F-4AE2-AAB0-753AE3C6914D}" destId="{86EA3FEB-27EA-4FEA-BBE0-3109B2867C0E}" srcOrd="0" destOrd="2" presId="urn:microsoft.com/office/officeart/2005/8/layout/process3"/>
    <dgm:cxn modelId="{3AA30543-9D6E-4B3C-93F2-C00F4F9DA4A2}" type="presOf" srcId="{86A9232B-EFF6-4BA1-9DBF-10E92B5554A9}" destId="{1967BFFA-B71F-4B21-9EE1-7E14F1734E31}" srcOrd="0" destOrd="0" presId="urn:microsoft.com/office/officeart/2005/8/layout/process3"/>
    <dgm:cxn modelId="{ABBE6E63-4BD2-40E4-AA1D-090B7B79EA79}" type="presOf" srcId="{F44316DF-DC5E-4C5B-BEF7-92587D996309}" destId="{86EA3FEB-27EA-4FEA-BBE0-3109B2867C0E}" srcOrd="0" destOrd="0" presId="urn:microsoft.com/office/officeart/2005/8/layout/process3"/>
    <dgm:cxn modelId="{B0F31545-D374-4435-8BF3-8CEDA96BFB82}" type="presOf" srcId="{206D4619-39A9-4DDC-BC0D-7055391FDB60}" destId="{F0061F0A-3022-4967-9F65-6341DABE9739}" srcOrd="0" destOrd="0" presId="urn:microsoft.com/office/officeart/2005/8/layout/process3"/>
    <dgm:cxn modelId="{FADAB745-D173-48C2-874D-0D486B0C7AAF}" type="presOf" srcId="{80119CC2-B347-401F-A7EA-F8A0B6A20158}" destId="{6330813D-8AD7-47B8-8170-0704E16C5E80}" srcOrd="1" destOrd="0" presId="urn:microsoft.com/office/officeart/2005/8/layout/process3"/>
    <dgm:cxn modelId="{4D5AA068-5C98-4551-BBDF-2900C817913B}" type="presOf" srcId="{7135F8B4-D32D-4CA8-B40A-D333C3BAAFA7}" destId="{B973C965-CCE9-4479-A43D-6118C2EC1780}" srcOrd="0" destOrd="1" presId="urn:microsoft.com/office/officeart/2005/8/layout/process3"/>
    <dgm:cxn modelId="{38828C6C-B893-4923-B286-113E79F992F1}" srcId="{F3E901FF-F330-4654-A12E-D9834ECD1747}" destId="{7135F8B4-D32D-4CA8-B40A-D333C3BAAFA7}" srcOrd="1" destOrd="0" parTransId="{27077E9D-6CB9-4239-B81D-EF3839A6B27D}" sibTransId="{70CEB481-BBA7-4381-A3CA-946BC508FEC7}"/>
    <dgm:cxn modelId="{D2FE3554-BE56-4B0B-9674-80CC5554E1AF}" type="presOf" srcId="{A4E573C3-A60F-43E2-B4AE-60DC071F9F15}" destId="{767E329B-77F0-4A17-A622-0AA217FAFCCE}" srcOrd="0" destOrd="0" presId="urn:microsoft.com/office/officeart/2005/8/layout/process3"/>
    <dgm:cxn modelId="{E5D0088F-588A-44B4-8B46-4021077C1611}" type="presOf" srcId="{86A9232B-EFF6-4BA1-9DBF-10E92B5554A9}" destId="{3281E1FD-DD64-4223-A331-40517922F126}" srcOrd="1" destOrd="0" presId="urn:microsoft.com/office/officeart/2005/8/layout/process3"/>
    <dgm:cxn modelId="{D9B86594-7571-4494-ADDE-8112FC72E63A}" srcId="{F3E901FF-F330-4654-A12E-D9834ECD1747}" destId="{F9D85ABA-DADE-470F-A562-A2B835DF5330}" srcOrd="3" destOrd="0" parTransId="{DEBF7395-6137-4AD4-8333-EAA045D650EB}" sibTransId="{C4F2806E-D97D-4DFB-A94D-48F536C41F96}"/>
    <dgm:cxn modelId="{00074E9A-D96E-4F2E-BEFD-C1B19BCBD502}" srcId="{80119CC2-B347-401F-A7EA-F8A0B6A20158}" destId="{E830FE6D-14C6-4BEA-A311-7AECBFA76DCE}" srcOrd="1" destOrd="0" parTransId="{3839B85D-B46D-4C12-9BD8-EEBDAF0FF7ED}" sibTransId="{9E76D71B-442D-4E04-B04C-213F68B377B9}"/>
    <dgm:cxn modelId="{3FC45DA5-DDFD-400C-B3A3-7A93904103B6}" srcId="{75C574FD-864D-4FDA-BC5D-D45AC1418DE3}" destId="{F44316DF-DC5E-4C5B-BEF7-92587D996309}" srcOrd="0" destOrd="0" parTransId="{F460C629-5124-44DB-BDCF-80D19F5B3F2C}" sibTransId="{A203A180-79C5-48BE-AAEC-84BA1D82A495}"/>
    <dgm:cxn modelId="{1DFBB0B0-08FF-4FAC-B917-07FFEB373F35}" type="presOf" srcId="{E830FE6D-14C6-4BEA-A311-7AECBFA76DCE}" destId="{49322083-028F-4D4A-AB0F-E251234ED0F0}" srcOrd="0" destOrd="1" presId="urn:microsoft.com/office/officeart/2005/8/layout/process3"/>
    <dgm:cxn modelId="{C60093BA-F03F-4206-9BF7-9889FE906610}" type="presOf" srcId="{F9D85ABA-DADE-470F-A562-A2B835DF5330}" destId="{B973C965-CCE9-4479-A43D-6118C2EC1780}" srcOrd="0" destOrd="3" presId="urn:microsoft.com/office/officeart/2005/8/layout/process3"/>
    <dgm:cxn modelId="{1D7C7DBD-263A-4942-A87A-791645FC3349}" type="presOf" srcId="{F3E901FF-F330-4654-A12E-D9834ECD1747}" destId="{B5BC1F1F-746B-407F-84C2-EE5CF684DA92}" srcOrd="0" destOrd="0" presId="urn:microsoft.com/office/officeart/2005/8/layout/process3"/>
    <dgm:cxn modelId="{3B3FEFC7-5EE8-4421-A0EE-64BA3CD47B6E}" type="presOf" srcId="{9957E2A7-01FC-4676-8D2F-07AF394517F1}" destId="{49322083-028F-4D4A-AB0F-E251234ED0F0}" srcOrd="0" destOrd="0" presId="urn:microsoft.com/office/officeart/2005/8/layout/process3"/>
    <dgm:cxn modelId="{AC9D71D3-E260-41EC-B340-E0E3643FDBFD}" srcId="{A4E573C3-A60F-43E2-B4AE-60DC071F9F15}" destId="{75C574FD-864D-4FDA-BC5D-D45AC1418DE3}" srcOrd="1" destOrd="0" parTransId="{BC6F8C28-C99A-41AF-AF00-00B3EE0FD744}" sibTransId="{206D4619-39A9-4DDC-BC0D-7055391FDB60}"/>
    <dgm:cxn modelId="{AF731ADC-FB5B-4F8F-8E8C-EE7A3662D46A}" type="presOf" srcId="{7B7110BA-1E30-4C2D-B91E-FEFDCBCAC42C}" destId="{B973C965-CCE9-4479-A43D-6118C2EC1780}" srcOrd="0" destOrd="2" presId="urn:microsoft.com/office/officeart/2005/8/layout/process3"/>
    <dgm:cxn modelId="{E12C64DF-CE0A-49CA-87DF-157328EA3EF5}" srcId="{F3E901FF-F330-4654-A12E-D9834ECD1747}" destId="{7B7110BA-1E30-4C2D-B91E-FEFDCBCAC42C}" srcOrd="2" destOrd="0" parTransId="{E0073CC6-3F3B-420B-94A1-5ADA3CADD3C6}" sibTransId="{12B48972-326C-471F-A8BA-6C4D565AA593}"/>
    <dgm:cxn modelId="{BC6882E5-7DEA-4239-ACB6-16D575881D51}" srcId="{A4E573C3-A60F-43E2-B4AE-60DC071F9F15}" destId="{F3E901FF-F330-4654-A12E-D9834ECD1747}" srcOrd="0" destOrd="0" parTransId="{42AFB619-5FD0-4E8A-85B7-1085DFFEE962}" sibTransId="{86A9232B-EFF6-4BA1-9DBF-10E92B5554A9}"/>
    <dgm:cxn modelId="{74A989E8-A89A-4550-9C19-0D77544A1000}" srcId="{A4E573C3-A60F-43E2-B4AE-60DC071F9F15}" destId="{80119CC2-B347-401F-A7EA-F8A0B6A20158}" srcOrd="2" destOrd="0" parTransId="{1BBF5F4A-50D8-42FF-B75B-893E18A932A5}" sibTransId="{65B0C2C8-840B-4D92-8563-CA0C120243AF}"/>
    <dgm:cxn modelId="{CB13DFE8-1277-4E6D-A94D-FF3CCF3E5D8B}" type="presOf" srcId="{6CD64D10-73BB-4676-BB81-BEDE6561B168}" destId="{86EA3FEB-27EA-4FEA-BBE0-3109B2867C0E}" srcOrd="0" destOrd="1" presId="urn:microsoft.com/office/officeart/2005/8/layout/process3"/>
    <dgm:cxn modelId="{29C259E9-6628-4F6F-9F97-1B797778DC74}" type="presOf" srcId="{14108C9B-EA23-4A1C-B1F9-C10ADD0B060E}" destId="{B973C965-CCE9-4479-A43D-6118C2EC1780}" srcOrd="0" destOrd="0" presId="urn:microsoft.com/office/officeart/2005/8/layout/process3"/>
    <dgm:cxn modelId="{85FEF3F6-099D-431D-95EC-32F9B02246B4}" type="presOf" srcId="{F3E901FF-F330-4654-A12E-D9834ECD1747}" destId="{101124B4-7B05-41B0-B116-A59E47E20215}" srcOrd="1" destOrd="0" presId="urn:microsoft.com/office/officeart/2005/8/layout/process3"/>
    <dgm:cxn modelId="{D15BEFF8-ED8A-4D43-9DFA-FCD34892CFA3}" srcId="{75C574FD-864D-4FDA-BC5D-D45AC1418DE3}" destId="{6CD64D10-73BB-4676-BB81-BEDE6561B168}" srcOrd="1" destOrd="0" parTransId="{7108603A-0B1F-4998-B6A6-C345CDBA92C0}" sibTransId="{88DB550D-FC7C-4AC7-9421-53E08ACAA7E1}"/>
    <dgm:cxn modelId="{F97AEEF5-19FA-4AF4-A499-F9E4408EE9D8}" type="presParOf" srcId="{767E329B-77F0-4A17-A622-0AA217FAFCCE}" destId="{2CC9E377-63D5-424F-9575-3A5878992C15}" srcOrd="0" destOrd="0" presId="urn:microsoft.com/office/officeart/2005/8/layout/process3"/>
    <dgm:cxn modelId="{30387B0A-8BB4-4564-8AA6-C0F251AB71A5}" type="presParOf" srcId="{2CC9E377-63D5-424F-9575-3A5878992C15}" destId="{B5BC1F1F-746B-407F-84C2-EE5CF684DA92}" srcOrd="0" destOrd="0" presId="urn:microsoft.com/office/officeart/2005/8/layout/process3"/>
    <dgm:cxn modelId="{AD74AE97-4AEE-4353-973B-08338AF50D93}" type="presParOf" srcId="{2CC9E377-63D5-424F-9575-3A5878992C15}" destId="{101124B4-7B05-41B0-B116-A59E47E20215}" srcOrd="1" destOrd="0" presId="urn:microsoft.com/office/officeart/2005/8/layout/process3"/>
    <dgm:cxn modelId="{5C78F8C3-4B87-423E-B90C-26F9C3E8A7E9}" type="presParOf" srcId="{2CC9E377-63D5-424F-9575-3A5878992C15}" destId="{B973C965-CCE9-4479-A43D-6118C2EC1780}" srcOrd="2" destOrd="0" presId="urn:microsoft.com/office/officeart/2005/8/layout/process3"/>
    <dgm:cxn modelId="{B1065F28-A521-44C3-A82F-58E2448FA0D4}" type="presParOf" srcId="{767E329B-77F0-4A17-A622-0AA217FAFCCE}" destId="{1967BFFA-B71F-4B21-9EE1-7E14F1734E31}" srcOrd="1" destOrd="0" presId="urn:microsoft.com/office/officeart/2005/8/layout/process3"/>
    <dgm:cxn modelId="{946382FF-1F71-4181-8655-AD7962999F66}" type="presParOf" srcId="{1967BFFA-B71F-4B21-9EE1-7E14F1734E31}" destId="{3281E1FD-DD64-4223-A331-40517922F126}" srcOrd="0" destOrd="0" presId="urn:microsoft.com/office/officeart/2005/8/layout/process3"/>
    <dgm:cxn modelId="{0096E6AC-2F43-42E3-9223-080B71B092E6}" type="presParOf" srcId="{767E329B-77F0-4A17-A622-0AA217FAFCCE}" destId="{AE1097F6-8A57-4981-96EA-F789FA434745}" srcOrd="2" destOrd="0" presId="urn:microsoft.com/office/officeart/2005/8/layout/process3"/>
    <dgm:cxn modelId="{E7C79A31-665E-4255-91F0-764CAA856F6B}" type="presParOf" srcId="{AE1097F6-8A57-4981-96EA-F789FA434745}" destId="{697B0E5F-A720-44A6-95F4-D168D57E1058}" srcOrd="0" destOrd="0" presId="urn:microsoft.com/office/officeart/2005/8/layout/process3"/>
    <dgm:cxn modelId="{07DBEFC9-D26D-4B47-9DCD-3B4EE7CB6C36}" type="presParOf" srcId="{AE1097F6-8A57-4981-96EA-F789FA434745}" destId="{86A875C2-9611-4BD6-A44B-0E6BE5AD3C92}" srcOrd="1" destOrd="0" presId="urn:microsoft.com/office/officeart/2005/8/layout/process3"/>
    <dgm:cxn modelId="{B69E9527-3C38-49EF-9A1A-B817B1063A99}" type="presParOf" srcId="{AE1097F6-8A57-4981-96EA-F789FA434745}" destId="{86EA3FEB-27EA-4FEA-BBE0-3109B2867C0E}" srcOrd="2" destOrd="0" presId="urn:microsoft.com/office/officeart/2005/8/layout/process3"/>
    <dgm:cxn modelId="{3263EBE5-5C51-45F1-8E68-CBC1487427ED}" type="presParOf" srcId="{767E329B-77F0-4A17-A622-0AA217FAFCCE}" destId="{F0061F0A-3022-4967-9F65-6341DABE9739}" srcOrd="3" destOrd="0" presId="urn:microsoft.com/office/officeart/2005/8/layout/process3"/>
    <dgm:cxn modelId="{F0DCEB8E-6F0C-4734-91E8-23061FBE4710}" type="presParOf" srcId="{F0061F0A-3022-4967-9F65-6341DABE9739}" destId="{90D3CE45-82BE-4225-A923-F59AE462C95A}" srcOrd="0" destOrd="0" presId="urn:microsoft.com/office/officeart/2005/8/layout/process3"/>
    <dgm:cxn modelId="{C86CE159-9D73-4F0C-9237-E08199C0E91E}" type="presParOf" srcId="{767E329B-77F0-4A17-A622-0AA217FAFCCE}" destId="{8A55E7DF-F5E1-4E74-9766-1178CD7F0BE7}" srcOrd="4" destOrd="0" presId="urn:microsoft.com/office/officeart/2005/8/layout/process3"/>
    <dgm:cxn modelId="{6B5124FF-166A-4448-95F5-8602D23418EC}" type="presParOf" srcId="{8A55E7DF-F5E1-4E74-9766-1178CD7F0BE7}" destId="{DBC54A8A-B4D3-4760-9414-2C2969CAF314}" srcOrd="0" destOrd="0" presId="urn:microsoft.com/office/officeart/2005/8/layout/process3"/>
    <dgm:cxn modelId="{7AC22930-DEE1-45B9-9A04-64D1BC3F19EC}" type="presParOf" srcId="{8A55E7DF-F5E1-4E74-9766-1178CD7F0BE7}" destId="{6330813D-8AD7-47B8-8170-0704E16C5E80}" srcOrd="1" destOrd="0" presId="urn:microsoft.com/office/officeart/2005/8/layout/process3"/>
    <dgm:cxn modelId="{771BBF78-6BE6-4AE1-A964-839008493020}" type="presParOf" srcId="{8A55E7DF-F5E1-4E74-9766-1178CD7F0BE7}" destId="{49322083-028F-4D4A-AB0F-E251234ED0F0}"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DB10D5-C943-4EE8-B135-FF0E06DB841B}"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IN"/>
        </a:p>
      </dgm:t>
    </dgm:pt>
    <dgm:pt modelId="{A77ADDC8-5F77-41F0-9271-D60D79C7668A}">
      <dgm:prSet phldrT="[Text]"/>
      <dgm:spPr/>
      <dgm:t>
        <a:bodyPr/>
        <a:lstStyle/>
        <a:p>
          <a:r>
            <a:rPr lang="en-IN" b="0" i="0" dirty="0"/>
            <a:t>Academics</a:t>
          </a:r>
          <a:endParaRPr lang="en-IN" dirty="0"/>
        </a:p>
      </dgm:t>
    </dgm:pt>
    <dgm:pt modelId="{9BCF4CF9-B984-40AC-8B90-A33BFCBD48EE}" type="parTrans" cxnId="{43222CFC-6F2D-4E8C-ABB1-F431649DDFB3}">
      <dgm:prSet/>
      <dgm:spPr/>
      <dgm:t>
        <a:bodyPr/>
        <a:lstStyle/>
        <a:p>
          <a:endParaRPr lang="en-IN"/>
        </a:p>
      </dgm:t>
    </dgm:pt>
    <dgm:pt modelId="{E008C2EC-5DF4-4693-B168-21C1705BD4C0}" type="sibTrans" cxnId="{43222CFC-6F2D-4E8C-ABB1-F431649DDFB3}">
      <dgm:prSet/>
      <dgm:spPr/>
      <dgm:t>
        <a:bodyPr/>
        <a:lstStyle/>
        <a:p>
          <a:endParaRPr lang="en-IN"/>
        </a:p>
      </dgm:t>
    </dgm:pt>
    <dgm:pt modelId="{7947C857-8279-4E4F-8F8A-DE71A2F34DDC}">
      <dgm:prSet phldrT="[Text]"/>
      <dgm:spPr/>
      <dgm:t>
        <a:bodyPr/>
        <a:lstStyle/>
        <a:p>
          <a:r>
            <a:rPr lang="en-IN" b="0" i="0" dirty="0"/>
            <a:t>Healthcare</a:t>
          </a:r>
          <a:endParaRPr lang="en-IN" dirty="0"/>
        </a:p>
      </dgm:t>
    </dgm:pt>
    <dgm:pt modelId="{26B0C4A3-40C9-45FD-97C2-DDE855F7A907}" type="parTrans" cxnId="{696A5779-450E-4D7B-ACC3-7FDDDD6F606B}">
      <dgm:prSet/>
      <dgm:spPr/>
      <dgm:t>
        <a:bodyPr/>
        <a:lstStyle/>
        <a:p>
          <a:endParaRPr lang="en-IN"/>
        </a:p>
      </dgm:t>
    </dgm:pt>
    <dgm:pt modelId="{8DE2E129-A3AB-4713-87F7-0663A3329BA4}" type="sibTrans" cxnId="{696A5779-450E-4D7B-ACC3-7FDDDD6F606B}">
      <dgm:prSet/>
      <dgm:spPr/>
      <dgm:t>
        <a:bodyPr/>
        <a:lstStyle/>
        <a:p>
          <a:endParaRPr lang="en-IN"/>
        </a:p>
      </dgm:t>
    </dgm:pt>
    <dgm:pt modelId="{DC878B4D-07F7-4332-A0C7-6BE9E28D3FD8}">
      <dgm:prSet phldrT="[Text]"/>
      <dgm:spPr/>
      <dgm:t>
        <a:bodyPr/>
        <a:lstStyle/>
        <a:p>
          <a:r>
            <a:rPr lang="en-US" dirty="0"/>
            <a:t>And what not?</a:t>
          </a:r>
          <a:endParaRPr lang="en-IN" dirty="0"/>
        </a:p>
      </dgm:t>
    </dgm:pt>
    <dgm:pt modelId="{D5B4DB1C-7834-4B04-AFD5-B532FBEA3E11}" type="parTrans" cxnId="{E092EC0F-2FA6-4C7E-8987-0EE4EE5585D2}">
      <dgm:prSet/>
      <dgm:spPr/>
      <dgm:t>
        <a:bodyPr/>
        <a:lstStyle/>
        <a:p>
          <a:endParaRPr lang="en-IN"/>
        </a:p>
      </dgm:t>
    </dgm:pt>
    <dgm:pt modelId="{F26D735F-A10E-4722-98B0-C88D223C27FF}" type="sibTrans" cxnId="{E092EC0F-2FA6-4C7E-8987-0EE4EE5585D2}">
      <dgm:prSet/>
      <dgm:spPr/>
      <dgm:t>
        <a:bodyPr/>
        <a:lstStyle/>
        <a:p>
          <a:endParaRPr lang="en-IN"/>
        </a:p>
      </dgm:t>
    </dgm:pt>
    <dgm:pt modelId="{ABB6D23A-5E4A-47D2-AD2D-3D418C1AE3C5}">
      <dgm:prSet phldrT="[Text]"/>
      <dgm:spPr/>
      <dgm:t>
        <a:bodyPr/>
        <a:lstStyle/>
        <a:p>
          <a:r>
            <a:rPr lang="en-US" dirty="0"/>
            <a:t>Pharmaceuticals</a:t>
          </a:r>
          <a:endParaRPr lang="en-IN" dirty="0"/>
        </a:p>
      </dgm:t>
    </dgm:pt>
    <dgm:pt modelId="{3C72BBF1-6FDE-427B-9920-E691530E4DFE}" type="parTrans" cxnId="{3A37AC9B-1E7B-4565-B5D0-CAE0D031EFA6}">
      <dgm:prSet/>
      <dgm:spPr/>
      <dgm:t>
        <a:bodyPr/>
        <a:lstStyle/>
        <a:p>
          <a:endParaRPr lang="en-IN"/>
        </a:p>
      </dgm:t>
    </dgm:pt>
    <dgm:pt modelId="{9DC2175B-AF29-43DE-9B28-94D088022437}" type="sibTrans" cxnId="{3A37AC9B-1E7B-4565-B5D0-CAE0D031EFA6}">
      <dgm:prSet/>
      <dgm:spPr/>
      <dgm:t>
        <a:bodyPr/>
        <a:lstStyle/>
        <a:p>
          <a:endParaRPr lang="en-IN"/>
        </a:p>
      </dgm:t>
    </dgm:pt>
    <dgm:pt modelId="{9CFC3B84-ABFD-4A50-AB40-40A5FED409D0}">
      <dgm:prSet phldrT="[Text]"/>
      <dgm:spPr/>
      <dgm:t>
        <a:bodyPr/>
        <a:lstStyle/>
        <a:p>
          <a:r>
            <a:rPr lang="en-US" dirty="0"/>
            <a:t>Biotechnology</a:t>
          </a:r>
          <a:endParaRPr lang="en-IN" dirty="0"/>
        </a:p>
      </dgm:t>
    </dgm:pt>
    <dgm:pt modelId="{130381B8-5C8F-4CF9-88C6-172D11C7C169}" type="parTrans" cxnId="{A4AD2237-94B7-4431-8DEF-151A3DE5088D}">
      <dgm:prSet/>
      <dgm:spPr/>
      <dgm:t>
        <a:bodyPr/>
        <a:lstStyle/>
        <a:p>
          <a:endParaRPr lang="en-IN"/>
        </a:p>
      </dgm:t>
    </dgm:pt>
    <dgm:pt modelId="{56387987-BD1A-4C8A-9E43-DB4300F2DE2A}" type="sibTrans" cxnId="{A4AD2237-94B7-4431-8DEF-151A3DE5088D}">
      <dgm:prSet/>
      <dgm:spPr/>
      <dgm:t>
        <a:bodyPr/>
        <a:lstStyle/>
        <a:p>
          <a:endParaRPr lang="en-IN"/>
        </a:p>
      </dgm:t>
    </dgm:pt>
    <dgm:pt modelId="{FDD8C1EA-D665-4D9A-A5B2-79BFCAD09DC7}">
      <dgm:prSet phldrT="[Text]"/>
      <dgm:spPr/>
      <dgm:t>
        <a:bodyPr/>
        <a:lstStyle/>
        <a:p>
          <a:r>
            <a:rPr lang="en-IN" b="0" i="0"/>
            <a:t>Scientific research</a:t>
          </a:r>
          <a:endParaRPr lang="en-IN" dirty="0"/>
        </a:p>
      </dgm:t>
    </dgm:pt>
    <dgm:pt modelId="{5C7A3296-3B63-495D-B58E-CA7D7F6A67E8}" type="parTrans" cxnId="{5C0728AB-DD79-4BAD-8DDA-CFB88AF1BDBC}">
      <dgm:prSet/>
      <dgm:spPr/>
      <dgm:t>
        <a:bodyPr/>
        <a:lstStyle/>
        <a:p>
          <a:endParaRPr lang="en-IN"/>
        </a:p>
      </dgm:t>
    </dgm:pt>
    <dgm:pt modelId="{69758430-CC91-44E5-9534-175617B4F633}" type="sibTrans" cxnId="{5C0728AB-DD79-4BAD-8DDA-CFB88AF1BDBC}">
      <dgm:prSet/>
      <dgm:spPr/>
      <dgm:t>
        <a:bodyPr/>
        <a:lstStyle/>
        <a:p>
          <a:endParaRPr lang="en-IN"/>
        </a:p>
      </dgm:t>
    </dgm:pt>
    <dgm:pt modelId="{CED665AA-618F-49C1-B2B7-605A09D54EF7}">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IN"/>
        </a:p>
      </dgm:t>
    </dgm:pt>
    <dgm:pt modelId="{6F11E509-261A-4122-8D96-F458AF5B306A}" type="parTrans" cxnId="{E3C93EA3-9CD6-4975-AFFB-E4CC04743512}">
      <dgm:prSet/>
      <dgm:spPr/>
      <dgm:t>
        <a:bodyPr/>
        <a:lstStyle/>
        <a:p>
          <a:endParaRPr lang="en-IN"/>
        </a:p>
      </dgm:t>
    </dgm:pt>
    <dgm:pt modelId="{B376DE00-4CA6-4110-83FD-FA801071CEBF}" type="sibTrans" cxnId="{E3C93EA3-9CD6-4975-AFFB-E4CC04743512}">
      <dgm:prSet/>
      <dgm:spPr/>
      <dgm:t>
        <a:bodyPr/>
        <a:lstStyle/>
        <a:p>
          <a:endParaRPr lang="en-IN"/>
        </a:p>
      </dgm:t>
    </dgm:pt>
    <dgm:pt modelId="{7028C0E6-795C-4418-A477-927171668EB3}">
      <dgm:prSe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IN"/>
        </a:p>
      </dgm:t>
    </dgm:pt>
    <dgm:pt modelId="{8A971315-5BF7-409F-A228-5C04903C3D5F}" type="parTrans" cxnId="{C0333EAC-CCDD-4AFE-871A-3036A4523034}">
      <dgm:prSet/>
      <dgm:spPr/>
      <dgm:t>
        <a:bodyPr/>
        <a:lstStyle/>
        <a:p>
          <a:endParaRPr lang="en-IN"/>
        </a:p>
      </dgm:t>
    </dgm:pt>
    <dgm:pt modelId="{4C1A358D-7BFB-45A5-9C46-95076DF70427}" type="sibTrans" cxnId="{C0333EAC-CCDD-4AFE-871A-3036A4523034}">
      <dgm:prSet/>
      <dgm:spPr/>
      <dgm:t>
        <a:bodyPr/>
        <a:lstStyle/>
        <a:p>
          <a:endParaRPr lang="en-IN"/>
        </a:p>
      </dgm:t>
    </dgm:pt>
    <dgm:pt modelId="{4CBC2F61-5AA2-4DBB-950B-2C7EE664A8E9}" type="pres">
      <dgm:prSet presAssocID="{E4DB10D5-C943-4EE8-B135-FF0E06DB841B}" presName="diagram" presStyleCnt="0">
        <dgm:presLayoutVars>
          <dgm:dir/>
          <dgm:animLvl val="lvl"/>
          <dgm:resizeHandles val="exact"/>
        </dgm:presLayoutVars>
      </dgm:prSet>
      <dgm:spPr/>
    </dgm:pt>
    <dgm:pt modelId="{5ED3F6DB-788F-4035-BCA9-D9EBC3C3EABD}" type="pres">
      <dgm:prSet presAssocID="{A77ADDC8-5F77-41F0-9271-D60D79C7668A}" presName="compNode" presStyleCnt="0"/>
      <dgm:spPr/>
    </dgm:pt>
    <dgm:pt modelId="{DB62B612-7363-48C0-8406-47014E4BF13B}" type="pres">
      <dgm:prSet presAssocID="{A77ADDC8-5F77-41F0-9271-D60D79C7668A}" presName="childRect" presStyleLbl="bgAcc1" presStyleIdx="0" presStyleCnt="6">
        <dgm:presLayoutVars>
          <dgm:bulletEnabled val="1"/>
        </dgm:presLayoutVars>
      </dgm:prSet>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73913A98-D7BD-43E4-8B77-479EA64509A0}" type="pres">
      <dgm:prSet presAssocID="{A77ADDC8-5F77-41F0-9271-D60D79C7668A}" presName="parentText" presStyleLbl="node1" presStyleIdx="0" presStyleCnt="0">
        <dgm:presLayoutVars>
          <dgm:chMax val="0"/>
          <dgm:bulletEnabled val="1"/>
        </dgm:presLayoutVars>
      </dgm:prSet>
      <dgm:spPr/>
    </dgm:pt>
    <dgm:pt modelId="{2E496E66-1431-4C3B-B61C-D47F3751B2B9}" type="pres">
      <dgm:prSet presAssocID="{A77ADDC8-5F77-41F0-9271-D60D79C7668A}" presName="parentRect" presStyleLbl="alignNode1" presStyleIdx="0" presStyleCnt="6"/>
      <dgm:spPr/>
    </dgm:pt>
    <dgm:pt modelId="{3330A30F-58B2-4C62-AF51-F6A545A8B693}" type="pres">
      <dgm:prSet presAssocID="{A77ADDC8-5F77-41F0-9271-D60D79C7668A}" presName="adorn" presStyleLbl="fgAccFollowNode1" presStyleIdx="0"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Books with solid fill"/>
        </a:ext>
      </dgm:extLst>
    </dgm:pt>
    <dgm:pt modelId="{9CE3F072-5193-4A2D-9FB5-B5C6623D59D9}" type="pres">
      <dgm:prSet presAssocID="{E008C2EC-5DF4-4693-B168-21C1705BD4C0}" presName="sibTrans" presStyleLbl="sibTrans2D1" presStyleIdx="0" presStyleCnt="0"/>
      <dgm:spPr/>
    </dgm:pt>
    <dgm:pt modelId="{F310A615-DB48-480C-B1D5-1B982530C3BA}" type="pres">
      <dgm:prSet presAssocID="{FDD8C1EA-D665-4D9A-A5B2-79BFCAD09DC7}" presName="compNode" presStyleCnt="0"/>
      <dgm:spPr/>
    </dgm:pt>
    <dgm:pt modelId="{95390E89-3B91-441F-B23C-3B70D2F2F75F}" type="pres">
      <dgm:prSet presAssocID="{FDD8C1EA-D665-4D9A-A5B2-79BFCAD09DC7}" presName="childRect" presStyleLbl="bgAcc1" presStyleIdx="1" presStyleCnt="6">
        <dgm:presLayoutVars>
          <dgm:bulletEnabled val="1"/>
        </dgm:presLayoutVars>
      </dgm:prSet>
      <dgm:spPr/>
    </dgm:pt>
    <dgm:pt modelId="{C4261315-7AF7-4E71-9B0F-DE6FCBAF2504}" type="pres">
      <dgm:prSet presAssocID="{FDD8C1EA-D665-4D9A-A5B2-79BFCAD09DC7}" presName="parentText" presStyleLbl="node1" presStyleIdx="0" presStyleCnt="0">
        <dgm:presLayoutVars>
          <dgm:chMax val="0"/>
          <dgm:bulletEnabled val="1"/>
        </dgm:presLayoutVars>
      </dgm:prSet>
      <dgm:spPr/>
    </dgm:pt>
    <dgm:pt modelId="{F892D432-EF55-41F0-90B9-A44405B2C665}" type="pres">
      <dgm:prSet presAssocID="{FDD8C1EA-D665-4D9A-A5B2-79BFCAD09DC7}" presName="parentRect" presStyleLbl="alignNode1" presStyleIdx="1" presStyleCnt="6"/>
      <dgm:spPr/>
    </dgm:pt>
    <dgm:pt modelId="{52022222-85BD-4AD3-BAD7-D4D1F0F28F8A}" type="pres">
      <dgm:prSet presAssocID="{FDD8C1EA-D665-4D9A-A5B2-79BFCAD09DC7}" presName="adorn" presStyleLbl="fgAccFollowNode1" presStyleIdx="1"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Flask with solid fill"/>
        </a:ext>
      </dgm:extLst>
    </dgm:pt>
    <dgm:pt modelId="{AD2CD404-B368-4462-86F8-23E56AC6B667}" type="pres">
      <dgm:prSet presAssocID="{69758430-CC91-44E5-9534-175617B4F633}" presName="sibTrans" presStyleLbl="sibTrans2D1" presStyleIdx="0" presStyleCnt="0"/>
      <dgm:spPr/>
    </dgm:pt>
    <dgm:pt modelId="{15935C47-7412-48CA-BBCB-5B73B94BCD3E}" type="pres">
      <dgm:prSet presAssocID="{7947C857-8279-4E4F-8F8A-DE71A2F34DDC}" presName="compNode" presStyleCnt="0"/>
      <dgm:spPr/>
    </dgm:pt>
    <dgm:pt modelId="{AE48BF23-5334-4FD5-BC1F-A77C86211F14}" type="pres">
      <dgm:prSet presAssocID="{7947C857-8279-4E4F-8F8A-DE71A2F34DDC}" presName="childRect" presStyleLbl="bgAcc1" presStyleIdx="2" presStyleCnt="6">
        <dgm:presLayoutVars>
          <dgm:bulletEnabled val="1"/>
        </dgm:presLayoutVars>
      </dgm:prSet>
      <dgm:spPr>
        <a:blipFill rotWithShape="0">
          <a:blip xmlns:r="http://schemas.openxmlformats.org/officeDocument/2006/relationships" r:embed="rId8">
            <a:extLst>
              <a:ext uri="{28A0092B-C50C-407E-A947-70E740481C1C}">
                <a14:useLocalDpi xmlns:a14="http://schemas.microsoft.com/office/drawing/2010/main" val="0"/>
              </a:ext>
            </a:extLst>
          </a:blip>
          <a:srcRect/>
          <a:stretch>
            <a:fillRect l="-6000" r="-6000"/>
          </a:stretch>
        </a:blipFill>
      </dgm:spPr>
    </dgm:pt>
    <dgm:pt modelId="{3DB240D9-5B77-4BA5-B2F9-B685B4400290}" type="pres">
      <dgm:prSet presAssocID="{7947C857-8279-4E4F-8F8A-DE71A2F34DDC}" presName="parentText" presStyleLbl="node1" presStyleIdx="0" presStyleCnt="0">
        <dgm:presLayoutVars>
          <dgm:chMax val="0"/>
          <dgm:bulletEnabled val="1"/>
        </dgm:presLayoutVars>
      </dgm:prSet>
      <dgm:spPr/>
    </dgm:pt>
    <dgm:pt modelId="{574277FF-07C0-4C5B-9D06-81946BC036FE}" type="pres">
      <dgm:prSet presAssocID="{7947C857-8279-4E4F-8F8A-DE71A2F34DDC}" presName="parentRect" presStyleLbl="alignNode1" presStyleIdx="2" presStyleCnt="6"/>
      <dgm:spPr/>
    </dgm:pt>
    <dgm:pt modelId="{79C6275F-F116-4A7F-9147-22A29E41A4A6}" type="pres">
      <dgm:prSet presAssocID="{7947C857-8279-4E4F-8F8A-DE71A2F34DDC}" presName="adorn" presStyleLbl="fgAccFollowNode1" presStyleIdx="2"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dical with solid fill"/>
        </a:ext>
      </dgm:extLst>
    </dgm:pt>
    <dgm:pt modelId="{8B0EC933-4CC8-47A6-A866-8A799C78A596}" type="pres">
      <dgm:prSet presAssocID="{8DE2E129-A3AB-4713-87F7-0663A3329BA4}" presName="sibTrans" presStyleLbl="sibTrans2D1" presStyleIdx="0" presStyleCnt="0"/>
      <dgm:spPr/>
    </dgm:pt>
    <dgm:pt modelId="{E679A735-ED03-4317-A559-945309DEEFAF}" type="pres">
      <dgm:prSet presAssocID="{ABB6D23A-5E4A-47D2-AD2D-3D418C1AE3C5}" presName="compNode" presStyleCnt="0"/>
      <dgm:spPr/>
    </dgm:pt>
    <dgm:pt modelId="{4DA7B737-4B38-4A3D-8EA3-2D6A9D5109C4}" type="pres">
      <dgm:prSet presAssocID="{ABB6D23A-5E4A-47D2-AD2D-3D418C1AE3C5}" presName="childRect" presStyleLbl="bgAcc1" presStyleIdx="3" presStyleCnt="6">
        <dgm:presLayoutVars>
          <dgm:bulletEnabled val="1"/>
        </dgm:presLayoutVars>
      </dgm:prSet>
      <dgm:spPr>
        <a:blipFill rotWithShape="0">
          <a:blip xmlns:r="http://schemas.openxmlformats.org/officeDocument/2006/relationships" r:embed="rId11">
            <a:extLst>
              <a:ext uri="{28A0092B-C50C-407E-A947-70E740481C1C}">
                <a14:useLocalDpi xmlns:a14="http://schemas.microsoft.com/office/drawing/2010/main" val="0"/>
              </a:ext>
            </a:extLst>
          </a:blip>
          <a:srcRect/>
          <a:stretch>
            <a:fillRect l="-6000" r="-6000"/>
          </a:stretch>
        </a:blipFill>
      </dgm:spPr>
    </dgm:pt>
    <dgm:pt modelId="{7031DC1E-809E-4595-A0B0-86249010E271}" type="pres">
      <dgm:prSet presAssocID="{ABB6D23A-5E4A-47D2-AD2D-3D418C1AE3C5}" presName="parentText" presStyleLbl="node1" presStyleIdx="0" presStyleCnt="0">
        <dgm:presLayoutVars>
          <dgm:chMax val="0"/>
          <dgm:bulletEnabled val="1"/>
        </dgm:presLayoutVars>
      </dgm:prSet>
      <dgm:spPr/>
    </dgm:pt>
    <dgm:pt modelId="{B7DF7368-8D4B-4404-8A22-93275C401E31}" type="pres">
      <dgm:prSet presAssocID="{ABB6D23A-5E4A-47D2-AD2D-3D418C1AE3C5}" presName="parentRect" presStyleLbl="alignNode1" presStyleIdx="3" presStyleCnt="6"/>
      <dgm:spPr/>
    </dgm:pt>
    <dgm:pt modelId="{BEE5FEB9-70B5-4A64-BB46-9458986637AB}" type="pres">
      <dgm:prSet presAssocID="{ABB6D23A-5E4A-47D2-AD2D-3D418C1AE3C5}" presName="adorn" presStyleLbl="fgAccFollowNode1" presStyleIdx="3"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dgm:spPr>
      <dgm:extLst>
        <a:ext uri="{E40237B7-FDA0-4F09-8148-C483321AD2D9}">
          <dgm14:cNvPr xmlns:dgm14="http://schemas.microsoft.com/office/drawing/2010/diagram" id="0" name="" descr="Medicine with solid fill"/>
        </a:ext>
      </dgm:extLst>
    </dgm:pt>
    <dgm:pt modelId="{DF9810DC-4FB3-4C80-8A70-8CA18C06D099}" type="pres">
      <dgm:prSet presAssocID="{9DC2175B-AF29-43DE-9B28-94D088022437}" presName="sibTrans" presStyleLbl="sibTrans2D1" presStyleIdx="0" presStyleCnt="0"/>
      <dgm:spPr/>
    </dgm:pt>
    <dgm:pt modelId="{226E93EC-A19C-4B65-B3F4-D05A0293BBA2}" type="pres">
      <dgm:prSet presAssocID="{9CFC3B84-ABFD-4A50-AB40-40A5FED409D0}" presName="compNode" presStyleCnt="0"/>
      <dgm:spPr/>
    </dgm:pt>
    <dgm:pt modelId="{C6A67816-C5CE-4B22-80BD-44B509900A43}" type="pres">
      <dgm:prSet presAssocID="{9CFC3B84-ABFD-4A50-AB40-40A5FED409D0}" presName="childRect" presStyleLbl="bgAcc1" presStyleIdx="4" presStyleCnt="6">
        <dgm:presLayoutVars>
          <dgm:bulletEnabled val="1"/>
        </dgm:presLayoutVars>
      </dgm:prSet>
      <dgm:spPr>
        <a:blipFill rotWithShape="0">
          <a:blip xmlns:r="http://schemas.openxmlformats.org/officeDocument/2006/relationships" r:embed="rId14">
            <a:extLst>
              <a:ext uri="{28A0092B-C50C-407E-A947-70E740481C1C}">
                <a14:useLocalDpi xmlns:a14="http://schemas.microsoft.com/office/drawing/2010/main" val="0"/>
              </a:ext>
            </a:extLst>
          </a:blip>
          <a:srcRect/>
          <a:stretch>
            <a:fillRect l="-6000" r="-6000"/>
          </a:stretch>
        </a:blipFill>
      </dgm:spPr>
    </dgm:pt>
    <dgm:pt modelId="{11B232A6-8B25-4C10-829C-DA66254846C9}" type="pres">
      <dgm:prSet presAssocID="{9CFC3B84-ABFD-4A50-AB40-40A5FED409D0}" presName="parentText" presStyleLbl="node1" presStyleIdx="0" presStyleCnt="0">
        <dgm:presLayoutVars>
          <dgm:chMax val="0"/>
          <dgm:bulletEnabled val="1"/>
        </dgm:presLayoutVars>
      </dgm:prSet>
      <dgm:spPr/>
    </dgm:pt>
    <dgm:pt modelId="{46E74FF1-90F0-4362-87C2-A73A3F0EC126}" type="pres">
      <dgm:prSet presAssocID="{9CFC3B84-ABFD-4A50-AB40-40A5FED409D0}" presName="parentRect" presStyleLbl="alignNode1" presStyleIdx="4" presStyleCnt="6"/>
      <dgm:spPr/>
    </dgm:pt>
    <dgm:pt modelId="{0D37C225-4080-4F3D-A8FD-7442E145B108}" type="pres">
      <dgm:prSet presAssocID="{9CFC3B84-ABFD-4A50-AB40-40A5FED409D0}" presName="adorn" presStyleLbl="fgAccFollowNode1" presStyleIdx="4" presStyleCnt="6" custAng="1952894"/>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DNA with solid fill"/>
        </a:ext>
      </dgm:extLst>
    </dgm:pt>
    <dgm:pt modelId="{7494682E-8DC9-4FCF-A88D-02F7D49FD8ED}" type="pres">
      <dgm:prSet presAssocID="{56387987-BD1A-4C8A-9E43-DB4300F2DE2A}" presName="sibTrans" presStyleLbl="sibTrans2D1" presStyleIdx="0" presStyleCnt="0"/>
      <dgm:spPr/>
    </dgm:pt>
    <dgm:pt modelId="{2107F912-BA97-4695-9CCB-302449CB7A49}" type="pres">
      <dgm:prSet presAssocID="{DC878B4D-07F7-4332-A0C7-6BE9E28D3FD8}" presName="compNode" presStyleCnt="0"/>
      <dgm:spPr/>
    </dgm:pt>
    <dgm:pt modelId="{3E31719E-6A3D-49A0-8901-E5FEDEAE62C6}" type="pres">
      <dgm:prSet presAssocID="{DC878B4D-07F7-4332-A0C7-6BE9E28D3FD8}" presName="childRect" presStyleLbl="bgAcc1" presStyleIdx="5" presStyleCnt="6">
        <dgm:presLayoutVars>
          <dgm:bulletEnabled val="1"/>
        </dgm:presLayoutVars>
      </dgm:prSet>
      <dgm:spPr/>
    </dgm:pt>
    <dgm:pt modelId="{F74FCBB2-FD1E-44B4-B92D-B7004FD91D4E}" type="pres">
      <dgm:prSet presAssocID="{DC878B4D-07F7-4332-A0C7-6BE9E28D3FD8}" presName="parentText" presStyleLbl="node1" presStyleIdx="0" presStyleCnt="0">
        <dgm:presLayoutVars>
          <dgm:chMax val="0"/>
          <dgm:bulletEnabled val="1"/>
        </dgm:presLayoutVars>
      </dgm:prSet>
      <dgm:spPr/>
    </dgm:pt>
    <dgm:pt modelId="{E2640ECC-C58B-44D4-A7D0-1A10E0C1C08A}" type="pres">
      <dgm:prSet presAssocID="{DC878B4D-07F7-4332-A0C7-6BE9E28D3FD8}" presName="parentRect" presStyleLbl="alignNode1" presStyleIdx="5" presStyleCnt="6"/>
      <dgm:spPr/>
    </dgm:pt>
    <dgm:pt modelId="{87DF15D4-43C1-4F5D-8D6D-FAB225212C2B}" type="pres">
      <dgm:prSet presAssocID="{DC878B4D-07F7-4332-A0C7-6BE9E28D3FD8}" presName="adorn" presStyleLbl="fgAccFollowNode1" presStyleIdx="5" presStyleCnt="6"/>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Questions with solid fill"/>
        </a:ext>
      </dgm:extLst>
    </dgm:pt>
  </dgm:ptLst>
  <dgm:cxnLst>
    <dgm:cxn modelId="{5FE5870E-7B3F-4F1D-A312-77FE59518D42}" type="presOf" srcId="{56387987-BD1A-4C8A-9E43-DB4300F2DE2A}" destId="{7494682E-8DC9-4FCF-A88D-02F7D49FD8ED}" srcOrd="0" destOrd="0" presId="urn:microsoft.com/office/officeart/2005/8/layout/bList2"/>
    <dgm:cxn modelId="{E092EC0F-2FA6-4C7E-8987-0EE4EE5585D2}" srcId="{E4DB10D5-C943-4EE8-B135-FF0E06DB841B}" destId="{DC878B4D-07F7-4332-A0C7-6BE9E28D3FD8}" srcOrd="5" destOrd="0" parTransId="{D5B4DB1C-7834-4B04-AFD5-B532FBEA3E11}" sibTransId="{F26D735F-A10E-4722-98B0-C88D223C27FF}"/>
    <dgm:cxn modelId="{44E7BD14-8499-45BB-864D-595376DFC9C1}" type="presOf" srcId="{8DE2E129-A3AB-4713-87F7-0663A3329BA4}" destId="{8B0EC933-4CC8-47A6-A866-8A799C78A596}" srcOrd="0" destOrd="0" presId="urn:microsoft.com/office/officeart/2005/8/layout/bList2"/>
    <dgm:cxn modelId="{043B9917-FEC2-4B65-A8A3-0EAACC813FB3}" type="presOf" srcId="{DC878B4D-07F7-4332-A0C7-6BE9E28D3FD8}" destId="{E2640ECC-C58B-44D4-A7D0-1A10E0C1C08A}" srcOrd="1" destOrd="0" presId="urn:microsoft.com/office/officeart/2005/8/layout/bList2"/>
    <dgm:cxn modelId="{4039EF17-2924-4664-83DB-55FEB8EB1B87}" type="presOf" srcId="{DC878B4D-07F7-4332-A0C7-6BE9E28D3FD8}" destId="{F74FCBB2-FD1E-44B4-B92D-B7004FD91D4E}" srcOrd="0" destOrd="0" presId="urn:microsoft.com/office/officeart/2005/8/layout/bList2"/>
    <dgm:cxn modelId="{C34C201C-8CAB-4B6A-B8F5-03838FF27A80}" type="presOf" srcId="{A77ADDC8-5F77-41F0-9271-D60D79C7668A}" destId="{73913A98-D7BD-43E4-8B77-479EA64509A0}" srcOrd="0" destOrd="0" presId="urn:microsoft.com/office/officeart/2005/8/layout/bList2"/>
    <dgm:cxn modelId="{061B7F2B-EC3A-485E-9DE1-A26EC94544FC}" type="presOf" srcId="{69758430-CC91-44E5-9534-175617B4F633}" destId="{AD2CD404-B368-4462-86F8-23E56AC6B667}" srcOrd="0" destOrd="0" presId="urn:microsoft.com/office/officeart/2005/8/layout/bList2"/>
    <dgm:cxn modelId="{A4AD2237-94B7-4431-8DEF-151A3DE5088D}" srcId="{E4DB10D5-C943-4EE8-B135-FF0E06DB841B}" destId="{9CFC3B84-ABFD-4A50-AB40-40A5FED409D0}" srcOrd="4" destOrd="0" parTransId="{130381B8-5C8F-4CF9-88C6-172D11C7C169}" sibTransId="{56387987-BD1A-4C8A-9E43-DB4300F2DE2A}"/>
    <dgm:cxn modelId="{D5961C44-5116-49AF-A841-D266407FF4FA}" type="presOf" srcId="{7028C0E6-795C-4418-A477-927171668EB3}" destId="{3E31719E-6A3D-49A0-8901-E5FEDEAE62C6}" srcOrd="0" destOrd="0" presId="urn:microsoft.com/office/officeart/2005/8/layout/bList2"/>
    <dgm:cxn modelId="{444C324E-36D0-47A9-B5D4-0B031A0E0981}" type="presOf" srcId="{9DC2175B-AF29-43DE-9B28-94D088022437}" destId="{DF9810DC-4FB3-4C80-8A70-8CA18C06D099}" srcOrd="0" destOrd="0" presId="urn:microsoft.com/office/officeart/2005/8/layout/bList2"/>
    <dgm:cxn modelId="{71180179-B3D0-49F4-84FA-37C736372618}" type="presOf" srcId="{ABB6D23A-5E4A-47D2-AD2D-3D418C1AE3C5}" destId="{B7DF7368-8D4B-4404-8A22-93275C401E31}" srcOrd="1" destOrd="0" presId="urn:microsoft.com/office/officeart/2005/8/layout/bList2"/>
    <dgm:cxn modelId="{696A5779-450E-4D7B-ACC3-7FDDDD6F606B}" srcId="{E4DB10D5-C943-4EE8-B135-FF0E06DB841B}" destId="{7947C857-8279-4E4F-8F8A-DE71A2F34DDC}" srcOrd="2" destOrd="0" parTransId="{26B0C4A3-40C9-45FD-97C2-DDE855F7A907}" sibTransId="{8DE2E129-A3AB-4713-87F7-0663A3329BA4}"/>
    <dgm:cxn modelId="{A7EDF259-0320-40A5-8DAC-FC2606DAB7B3}" type="presOf" srcId="{9CFC3B84-ABFD-4A50-AB40-40A5FED409D0}" destId="{46E74FF1-90F0-4362-87C2-A73A3F0EC126}" srcOrd="1" destOrd="0" presId="urn:microsoft.com/office/officeart/2005/8/layout/bList2"/>
    <dgm:cxn modelId="{9DB02882-5D7C-4ECE-BC8A-D77C5A5BDB26}" type="presOf" srcId="{FDD8C1EA-D665-4D9A-A5B2-79BFCAD09DC7}" destId="{C4261315-7AF7-4E71-9B0F-DE6FCBAF2504}" srcOrd="0" destOrd="0" presId="urn:microsoft.com/office/officeart/2005/8/layout/bList2"/>
    <dgm:cxn modelId="{89DB8982-9D55-4A56-8A86-CF4397DE341A}" type="presOf" srcId="{CED665AA-618F-49C1-B2B7-605A09D54EF7}" destId="{95390E89-3B91-441F-B23C-3B70D2F2F75F}" srcOrd="0" destOrd="0" presId="urn:microsoft.com/office/officeart/2005/8/layout/bList2"/>
    <dgm:cxn modelId="{B2AED282-1049-4ECA-A55A-21A2D4292795}" type="presOf" srcId="{E4DB10D5-C943-4EE8-B135-FF0E06DB841B}" destId="{4CBC2F61-5AA2-4DBB-950B-2C7EE664A8E9}" srcOrd="0" destOrd="0" presId="urn:microsoft.com/office/officeart/2005/8/layout/bList2"/>
    <dgm:cxn modelId="{3A37AC9B-1E7B-4565-B5D0-CAE0D031EFA6}" srcId="{E4DB10D5-C943-4EE8-B135-FF0E06DB841B}" destId="{ABB6D23A-5E4A-47D2-AD2D-3D418C1AE3C5}" srcOrd="3" destOrd="0" parTransId="{3C72BBF1-6FDE-427B-9920-E691530E4DFE}" sibTransId="{9DC2175B-AF29-43DE-9B28-94D088022437}"/>
    <dgm:cxn modelId="{949A8C9C-6911-4F15-8BDE-89235D3385E5}" type="presOf" srcId="{FDD8C1EA-D665-4D9A-A5B2-79BFCAD09DC7}" destId="{F892D432-EF55-41F0-90B9-A44405B2C665}" srcOrd="1" destOrd="0" presId="urn:microsoft.com/office/officeart/2005/8/layout/bList2"/>
    <dgm:cxn modelId="{E3C93EA3-9CD6-4975-AFFB-E4CC04743512}" srcId="{FDD8C1EA-D665-4D9A-A5B2-79BFCAD09DC7}" destId="{CED665AA-618F-49C1-B2B7-605A09D54EF7}" srcOrd="0" destOrd="0" parTransId="{6F11E509-261A-4122-8D96-F458AF5B306A}" sibTransId="{B376DE00-4CA6-4110-83FD-FA801071CEBF}"/>
    <dgm:cxn modelId="{F423D9A8-F133-4057-9FC9-9A932D559D7A}" type="presOf" srcId="{9CFC3B84-ABFD-4A50-AB40-40A5FED409D0}" destId="{11B232A6-8B25-4C10-829C-DA66254846C9}" srcOrd="0" destOrd="0" presId="urn:microsoft.com/office/officeart/2005/8/layout/bList2"/>
    <dgm:cxn modelId="{5C0728AB-DD79-4BAD-8DDA-CFB88AF1BDBC}" srcId="{E4DB10D5-C943-4EE8-B135-FF0E06DB841B}" destId="{FDD8C1EA-D665-4D9A-A5B2-79BFCAD09DC7}" srcOrd="1" destOrd="0" parTransId="{5C7A3296-3B63-495D-B58E-CA7D7F6A67E8}" sibTransId="{69758430-CC91-44E5-9534-175617B4F633}"/>
    <dgm:cxn modelId="{C0333EAC-CCDD-4AFE-871A-3036A4523034}" srcId="{DC878B4D-07F7-4332-A0C7-6BE9E28D3FD8}" destId="{7028C0E6-795C-4418-A477-927171668EB3}" srcOrd="0" destOrd="0" parTransId="{8A971315-5BF7-409F-A228-5C04903C3D5F}" sibTransId="{4C1A358D-7BFB-45A5-9C46-95076DF70427}"/>
    <dgm:cxn modelId="{4F3962BA-7BE9-458D-9063-4E2616C863D2}" type="presOf" srcId="{7947C857-8279-4E4F-8F8A-DE71A2F34DDC}" destId="{3DB240D9-5B77-4BA5-B2F9-B685B4400290}" srcOrd="0" destOrd="0" presId="urn:microsoft.com/office/officeart/2005/8/layout/bList2"/>
    <dgm:cxn modelId="{FB643ED2-0E8A-4E03-9DDE-6F9A663FEEB0}" type="presOf" srcId="{E008C2EC-5DF4-4693-B168-21C1705BD4C0}" destId="{9CE3F072-5193-4A2D-9FB5-B5C6623D59D9}" srcOrd="0" destOrd="0" presId="urn:microsoft.com/office/officeart/2005/8/layout/bList2"/>
    <dgm:cxn modelId="{28E021DC-918B-4235-B070-C506C13DA9AB}" type="presOf" srcId="{ABB6D23A-5E4A-47D2-AD2D-3D418C1AE3C5}" destId="{7031DC1E-809E-4595-A0B0-86249010E271}" srcOrd="0" destOrd="0" presId="urn:microsoft.com/office/officeart/2005/8/layout/bList2"/>
    <dgm:cxn modelId="{C31ACDE0-00C3-40F4-A0C5-381D208F2E19}" type="presOf" srcId="{7947C857-8279-4E4F-8F8A-DE71A2F34DDC}" destId="{574277FF-07C0-4C5B-9D06-81946BC036FE}" srcOrd="1" destOrd="0" presId="urn:microsoft.com/office/officeart/2005/8/layout/bList2"/>
    <dgm:cxn modelId="{D73413FB-B585-49C2-90DF-E4570C4B4AAD}" type="presOf" srcId="{A77ADDC8-5F77-41F0-9271-D60D79C7668A}" destId="{2E496E66-1431-4C3B-B61C-D47F3751B2B9}" srcOrd="1" destOrd="0" presId="urn:microsoft.com/office/officeart/2005/8/layout/bList2"/>
    <dgm:cxn modelId="{43222CFC-6F2D-4E8C-ABB1-F431649DDFB3}" srcId="{E4DB10D5-C943-4EE8-B135-FF0E06DB841B}" destId="{A77ADDC8-5F77-41F0-9271-D60D79C7668A}" srcOrd="0" destOrd="0" parTransId="{9BCF4CF9-B984-40AC-8B90-A33BFCBD48EE}" sibTransId="{E008C2EC-5DF4-4693-B168-21C1705BD4C0}"/>
    <dgm:cxn modelId="{FF6D86C0-C827-41B6-B33D-C6271BBF99AE}" type="presParOf" srcId="{4CBC2F61-5AA2-4DBB-950B-2C7EE664A8E9}" destId="{5ED3F6DB-788F-4035-BCA9-D9EBC3C3EABD}" srcOrd="0" destOrd="0" presId="urn:microsoft.com/office/officeart/2005/8/layout/bList2"/>
    <dgm:cxn modelId="{7B618D92-CE84-4911-85E9-B013F129FD8D}" type="presParOf" srcId="{5ED3F6DB-788F-4035-BCA9-D9EBC3C3EABD}" destId="{DB62B612-7363-48C0-8406-47014E4BF13B}" srcOrd="0" destOrd="0" presId="urn:microsoft.com/office/officeart/2005/8/layout/bList2"/>
    <dgm:cxn modelId="{6A794D9C-BA53-4D1D-9985-11B633317A08}" type="presParOf" srcId="{5ED3F6DB-788F-4035-BCA9-D9EBC3C3EABD}" destId="{73913A98-D7BD-43E4-8B77-479EA64509A0}" srcOrd="1" destOrd="0" presId="urn:microsoft.com/office/officeart/2005/8/layout/bList2"/>
    <dgm:cxn modelId="{08C17BD4-6603-4963-8591-8CF99CF8751E}" type="presParOf" srcId="{5ED3F6DB-788F-4035-BCA9-D9EBC3C3EABD}" destId="{2E496E66-1431-4C3B-B61C-D47F3751B2B9}" srcOrd="2" destOrd="0" presId="urn:microsoft.com/office/officeart/2005/8/layout/bList2"/>
    <dgm:cxn modelId="{8F4FE7A7-13CF-47A2-BB5F-6C1F432DB0BF}" type="presParOf" srcId="{5ED3F6DB-788F-4035-BCA9-D9EBC3C3EABD}" destId="{3330A30F-58B2-4C62-AF51-F6A545A8B693}" srcOrd="3" destOrd="0" presId="urn:microsoft.com/office/officeart/2005/8/layout/bList2"/>
    <dgm:cxn modelId="{D3CBC67F-F70D-4D85-AED1-27CC5C618FCC}" type="presParOf" srcId="{4CBC2F61-5AA2-4DBB-950B-2C7EE664A8E9}" destId="{9CE3F072-5193-4A2D-9FB5-B5C6623D59D9}" srcOrd="1" destOrd="0" presId="urn:microsoft.com/office/officeart/2005/8/layout/bList2"/>
    <dgm:cxn modelId="{B48D975C-6910-4A34-AC68-DB71845EFE24}" type="presParOf" srcId="{4CBC2F61-5AA2-4DBB-950B-2C7EE664A8E9}" destId="{F310A615-DB48-480C-B1D5-1B982530C3BA}" srcOrd="2" destOrd="0" presId="urn:microsoft.com/office/officeart/2005/8/layout/bList2"/>
    <dgm:cxn modelId="{8B899D2C-5EDE-409A-8502-4922EEF78F77}" type="presParOf" srcId="{F310A615-DB48-480C-B1D5-1B982530C3BA}" destId="{95390E89-3B91-441F-B23C-3B70D2F2F75F}" srcOrd="0" destOrd="0" presId="urn:microsoft.com/office/officeart/2005/8/layout/bList2"/>
    <dgm:cxn modelId="{71A7041E-CE5A-49B8-9AFF-B24C1ACFC550}" type="presParOf" srcId="{F310A615-DB48-480C-B1D5-1B982530C3BA}" destId="{C4261315-7AF7-4E71-9B0F-DE6FCBAF2504}" srcOrd="1" destOrd="0" presId="urn:microsoft.com/office/officeart/2005/8/layout/bList2"/>
    <dgm:cxn modelId="{7919F39E-533B-4744-BDAE-28F0F1679A93}" type="presParOf" srcId="{F310A615-DB48-480C-B1D5-1B982530C3BA}" destId="{F892D432-EF55-41F0-90B9-A44405B2C665}" srcOrd="2" destOrd="0" presId="urn:microsoft.com/office/officeart/2005/8/layout/bList2"/>
    <dgm:cxn modelId="{A2F954AE-0EAD-4C0D-83CA-2DC0D0E6F455}" type="presParOf" srcId="{F310A615-DB48-480C-B1D5-1B982530C3BA}" destId="{52022222-85BD-4AD3-BAD7-D4D1F0F28F8A}" srcOrd="3" destOrd="0" presId="urn:microsoft.com/office/officeart/2005/8/layout/bList2"/>
    <dgm:cxn modelId="{1F2983F7-29BD-4B7B-860D-3FFEACBC6438}" type="presParOf" srcId="{4CBC2F61-5AA2-4DBB-950B-2C7EE664A8E9}" destId="{AD2CD404-B368-4462-86F8-23E56AC6B667}" srcOrd="3" destOrd="0" presId="urn:microsoft.com/office/officeart/2005/8/layout/bList2"/>
    <dgm:cxn modelId="{8DA20FCC-9BAA-4DC1-B6ED-1F8C97AB7C96}" type="presParOf" srcId="{4CBC2F61-5AA2-4DBB-950B-2C7EE664A8E9}" destId="{15935C47-7412-48CA-BBCB-5B73B94BCD3E}" srcOrd="4" destOrd="0" presId="urn:microsoft.com/office/officeart/2005/8/layout/bList2"/>
    <dgm:cxn modelId="{0CE20D3E-E63A-4AF9-9CCC-C28D745911B0}" type="presParOf" srcId="{15935C47-7412-48CA-BBCB-5B73B94BCD3E}" destId="{AE48BF23-5334-4FD5-BC1F-A77C86211F14}" srcOrd="0" destOrd="0" presId="urn:microsoft.com/office/officeart/2005/8/layout/bList2"/>
    <dgm:cxn modelId="{9277601C-15DB-4C12-A2FF-27E077FB39E5}" type="presParOf" srcId="{15935C47-7412-48CA-BBCB-5B73B94BCD3E}" destId="{3DB240D9-5B77-4BA5-B2F9-B685B4400290}" srcOrd="1" destOrd="0" presId="urn:microsoft.com/office/officeart/2005/8/layout/bList2"/>
    <dgm:cxn modelId="{9C3135A2-DA12-448F-9334-5EDBA90A3241}" type="presParOf" srcId="{15935C47-7412-48CA-BBCB-5B73B94BCD3E}" destId="{574277FF-07C0-4C5B-9D06-81946BC036FE}" srcOrd="2" destOrd="0" presId="urn:microsoft.com/office/officeart/2005/8/layout/bList2"/>
    <dgm:cxn modelId="{C4153080-BD21-4F0D-BCE5-2C4227B72EBF}" type="presParOf" srcId="{15935C47-7412-48CA-BBCB-5B73B94BCD3E}" destId="{79C6275F-F116-4A7F-9147-22A29E41A4A6}" srcOrd="3" destOrd="0" presId="urn:microsoft.com/office/officeart/2005/8/layout/bList2"/>
    <dgm:cxn modelId="{C5E576B5-0284-43AC-B11B-E41275D33ADD}" type="presParOf" srcId="{4CBC2F61-5AA2-4DBB-950B-2C7EE664A8E9}" destId="{8B0EC933-4CC8-47A6-A866-8A799C78A596}" srcOrd="5" destOrd="0" presId="urn:microsoft.com/office/officeart/2005/8/layout/bList2"/>
    <dgm:cxn modelId="{0FCEA6D8-CBE9-4A75-9C66-461BE82FE059}" type="presParOf" srcId="{4CBC2F61-5AA2-4DBB-950B-2C7EE664A8E9}" destId="{E679A735-ED03-4317-A559-945309DEEFAF}" srcOrd="6" destOrd="0" presId="urn:microsoft.com/office/officeart/2005/8/layout/bList2"/>
    <dgm:cxn modelId="{25F5CBCB-B470-4B6E-8F09-019EFBFF47D2}" type="presParOf" srcId="{E679A735-ED03-4317-A559-945309DEEFAF}" destId="{4DA7B737-4B38-4A3D-8EA3-2D6A9D5109C4}" srcOrd="0" destOrd="0" presId="urn:microsoft.com/office/officeart/2005/8/layout/bList2"/>
    <dgm:cxn modelId="{FB451A83-B453-4EFB-ADF5-1C0CE95C10AF}" type="presParOf" srcId="{E679A735-ED03-4317-A559-945309DEEFAF}" destId="{7031DC1E-809E-4595-A0B0-86249010E271}" srcOrd="1" destOrd="0" presId="urn:microsoft.com/office/officeart/2005/8/layout/bList2"/>
    <dgm:cxn modelId="{AA8D0023-55B1-4AAE-9EC2-59AD77A276E1}" type="presParOf" srcId="{E679A735-ED03-4317-A559-945309DEEFAF}" destId="{B7DF7368-8D4B-4404-8A22-93275C401E31}" srcOrd="2" destOrd="0" presId="urn:microsoft.com/office/officeart/2005/8/layout/bList2"/>
    <dgm:cxn modelId="{98B31D1E-DDE5-4121-8F77-AADC6DC70B6B}" type="presParOf" srcId="{E679A735-ED03-4317-A559-945309DEEFAF}" destId="{BEE5FEB9-70B5-4A64-BB46-9458986637AB}" srcOrd="3" destOrd="0" presId="urn:microsoft.com/office/officeart/2005/8/layout/bList2"/>
    <dgm:cxn modelId="{A8B16279-5C64-4263-8685-EE8A661C306D}" type="presParOf" srcId="{4CBC2F61-5AA2-4DBB-950B-2C7EE664A8E9}" destId="{DF9810DC-4FB3-4C80-8A70-8CA18C06D099}" srcOrd="7" destOrd="0" presId="urn:microsoft.com/office/officeart/2005/8/layout/bList2"/>
    <dgm:cxn modelId="{44925D54-1F04-4995-BE2B-446D87357185}" type="presParOf" srcId="{4CBC2F61-5AA2-4DBB-950B-2C7EE664A8E9}" destId="{226E93EC-A19C-4B65-B3F4-D05A0293BBA2}" srcOrd="8" destOrd="0" presId="urn:microsoft.com/office/officeart/2005/8/layout/bList2"/>
    <dgm:cxn modelId="{3D495DF5-53DD-4C5B-B199-B3CD2A2BF876}" type="presParOf" srcId="{226E93EC-A19C-4B65-B3F4-D05A0293BBA2}" destId="{C6A67816-C5CE-4B22-80BD-44B509900A43}" srcOrd="0" destOrd="0" presId="urn:microsoft.com/office/officeart/2005/8/layout/bList2"/>
    <dgm:cxn modelId="{999D825D-3BE2-45CA-AE55-9CC155412444}" type="presParOf" srcId="{226E93EC-A19C-4B65-B3F4-D05A0293BBA2}" destId="{11B232A6-8B25-4C10-829C-DA66254846C9}" srcOrd="1" destOrd="0" presId="urn:microsoft.com/office/officeart/2005/8/layout/bList2"/>
    <dgm:cxn modelId="{0EFCEDC1-7B18-4D8C-B5C9-D033903E9145}" type="presParOf" srcId="{226E93EC-A19C-4B65-B3F4-D05A0293BBA2}" destId="{46E74FF1-90F0-4362-87C2-A73A3F0EC126}" srcOrd="2" destOrd="0" presId="urn:microsoft.com/office/officeart/2005/8/layout/bList2"/>
    <dgm:cxn modelId="{B39807AE-6170-4660-9722-1EABA9EEF30D}" type="presParOf" srcId="{226E93EC-A19C-4B65-B3F4-D05A0293BBA2}" destId="{0D37C225-4080-4F3D-A8FD-7442E145B108}" srcOrd="3" destOrd="0" presId="urn:microsoft.com/office/officeart/2005/8/layout/bList2"/>
    <dgm:cxn modelId="{A4BBE270-8F7D-44AD-899F-52EEA84EAE09}" type="presParOf" srcId="{4CBC2F61-5AA2-4DBB-950B-2C7EE664A8E9}" destId="{7494682E-8DC9-4FCF-A88D-02F7D49FD8ED}" srcOrd="9" destOrd="0" presId="urn:microsoft.com/office/officeart/2005/8/layout/bList2"/>
    <dgm:cxn modelId="{65E14562-2C4D-48BB-ACBA-5AD94F9D6760}" type="presParOf" srcId="{4CBC2F61-5AA2-4DBB-950B-2C7EE664A8E9}" destId="{2107F912-BA97-4695-9CCB-302449CB7A49}" srcOrd="10" destOrd="0" presId="urn:microsoft.com/office/officeart/2005/8/layout/bList2"/>
    <dgm:cxn modelId="{58C01E90-89C4-47B9-B7F5-D0BA78E4A0A3}" type="presParOf" srcId="{2107F912-BA97-4695-9CCB-302449CB7A49}" destId="{3E31719E-6A3D-49A0-8901-E5FEDEAE62C6}" srcOrd="0" destOrd="0" presId="urn:microsoft.com/office/officeart/2005/8/layout/bList2"/>
    <dgm:cxn modelId="{D65C0892-C731-4489-BC5E-3642B73255BD}" type="presParOf" srcId="{2107F912-BA97-4695-9CCB-302449CB7A49}" destId="{F74FCBB2-FD1E-44B4-B92D-B7004FD91D4E}" srcOrd="1" destOrd="0" presId="urn:microsoft.com/office/officeart/2005/8/layout/bList2"/>
    <dgm:cxn modelId="{CBB9FA20-65BD-4072-8575-DD61BEDF6612}" type="presParOf" srcId="{2107F912-BA97-4695-9CCB-302449CB7A49}" destId="{E2640ECC-C58B-44D4-A7D0-1A10E0C1C08A}" srcOrd="2" destOrd="0" presId="urn:microsoft.com/office/officeart/2005/8/layout/bList2"/>
    <dgm:cxn modelId="{80AAD62A-3879-48C6-8DC0-AF3E21A63923}" type="presParOf" srcId="{2107F912-BA97-4695-9CCB-302449CB7A49}" destId="{87DF15D4-43C1-4F5D-8D6D-FAB225212C2B}"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8CC23-2B2C-48F4-85DF-CE0B7E868A12}">
      <dsp:nvSpPr>
        <dsp:cNvPr id="0" name=""/>
        <dsp:cNvSpPr/>
      </dsp:nvSpPr>
      <dsp:spPr>
        <a:xfrm>
          <a:off x="2803888" y="2585"/>
          <a:ext cx="1610781" cy="10470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May not always be clear and concise</a:t>
          </a:r>
          <a:endParaRPr lang="en-IN" sz="1200" kern="1200" dirty="0"/>
        </a:p>
      </dsp:txBody>
      <dsp:txXfrm>
        <a:off x="2854999" y="53696"/>
        <a:ext cx="1508559" cy="944786"/>
      </dsp:txXfrm>
    </dsp:sp>
    <dsp:sp modelId="{6A48A26E-A3FD-472E-8732-1242AC87517B}">
      <dsp:nvSpPr>
        <dsp:cNvPr id="0" name=""/>
        <dsp:cNvSpPr/>
      </dsp:nvSpPr>
      <dsp:spPr>
        <a:xfrm>
          <a:off x="1517232" y="526089"/>
          <a:ext cx="4184092" cy="4184092"/>
        </a:xfrm>
        <a:custGeom>
          <a:avLst/>
          <a:gdLst/>
          <a:ahLst/>
          <a:cxnLst/>
          <a:rect l="0" t="0" r="0" b="0"/>
          <a:pathLst>
            <a:path>
              <a:moveTo>
                <a:pt x="2908505" y="165896"/>
              </a:moveTo>
              <a:arcTo wR="2092046" hR="2092046" stAng="17578272" swAng="1961751"/>
            </a:path>
          </a:pathLst>
        </a:custGeom>
        <a:noFill/>
        <a:ln w="38100" cap="flat" cmpd="sng" algn="ctr">
          <a:solidFill>
            <a:schemeClr val="bg2">
              <a:lumMod val="60000"/>
              <a:lumOff val="40000"/>
            </a:schemeClr>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sp>
    <dsp:sp modelId="{12E4AD3C-8152-450F-880B-5564E63E41AC}">
      <dsp:nvSpPr>
        <dsp:cNvPr id="0" name=""/>
        <dsp:cNvSpPr/>
      </dsp:nvSpPr>
      <dsp:spPr>
        <a:xfrm>
          <a:off x="4793542" y="1448153"/>
          <a:ext cx="1610781" cy="10470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Inaccurate or poorly executed illustrations</a:t>
          </a:r>
          <a:endParaRPr lang="en-IN" sz="1200" kern="1200" dirty="0"/>
        </a:p>
      </dsp:txBody>
      <dsp:txXfrm>
        <a:off x="4844653" y="1499264"/>
        <a:ext cx="1508559" cy="944786"/>
      </dsp:txXfrm>
    </dsp:sp>
    <dsp:sp modelId="{20683E2D-EEA5-4E8C-A666-A4309C8678DA}">
      <dsp:nvSpPr>
        <dsp:cNvPr id="0" name=""/>
        <dsp:cNvSpPr/>
      </dsp:nvSpPr>
      <dsp:spPr>
        <a:xfrm>
          <a:off x="1517232" y="526089"/>
          <a:ext cx="4184092" cy="4184092"/>
        </a:xfrm>
        <a:custGeom>
          <a:avLst/>
          <a:gdLst/>
          <a:ahLst/>
          <a:cxnLst/>
          <a:rect l="0" t="0" r="0" b="0"/>
          <a:pathLst>
            <a:path>
              <a:moveTo>
                <a:pt x="4181219" y="1982446"/>
              </a:moveTo>
              <a:arcTo wR="2092046" hR="2092046" stAng="21419818" swAng="2196466"/>
            </a:path>
          </a:pathLst>
        </a:custGeom>
        <a:noFill/>
        <a:ln w="38100" cap="flat" cmpd="sng" algn="ctr">
          <a:solidFill>
            <a:schemeClr val="bg2">
              <a:lumMod val="60000"/>
              <a:lumOff val="40000"/>
            </a:schemeClr>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sp>
    <dsp:sp modelId="{BC5EDB9E-59E8-4CC4-83CD-CD82DF2B197A}">
      <dsp:nvSpPr>
        <dsp:cNvPr id="0" name=""/>
        <dsp:cNvSpPr/>
      </dsp:nvSpPr>
      <dsp:spPr>
        <a:xfrm>
          <a:off x="4033561" y="3787132"/>
          <a:ext cx="1610781" cy="10470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Inconsistent or outdated design elements</a:t>
          </a:r>
          <a:endParaRPr lang="en-IN" sz="1200" kern="1200" dirty="0"/>
        </a:p>
      </dsp:txBody>
      <dsp:txXfrm>
        <a:off x="4084672" y="3838243"/>
        <a:ext cx="1508559" cy="944786"/>
      </dsp:txXfrm>
    </dsp:sp>
    <dsp:sp modelId="{8AD6B24F-E835-41D5-8805-FE52ECE26904}">
      <dsp:nvSpPr>
        <dsp:cNvPr id="0" name=""/>
        <dsp:cNvSpPr/>
      </dsp:nvSpPr>
      <dsp:spPr>
        <a:xfrm>
          <a:off x="1517232" y="526089"/>
          <a:ext cx="4184092" cy="4184092"/>
        </a:xfrm>
        <a:custGeom>
          <a:avLst/>
          <a:gdLst/>
          <a:ahLst/>
          <a:cxnLst/>
          <a:rect l="0" t="0" r="0" b="0"/>
          <a:pathLst>
            <a:path>
              <a:moveTo>
                <a:pt x="2508016" y="4142320"/>
              </a:moveTo>
              <a:arcTo wR="2092046" hR="2092046" stAng="4711873" swAng="1376255"/>
            </a:path>
          </a:pathLst>
        </a:custGeom>
        <a:noFill/>
        <a:ln w="38100" cap="flat" cmpd="sng" algn="ctr">
          <a:solidFill>
            <a:schemeClr val="bg2">
              <a:lumMod val="60000"/>
              <a:lumOff val="40000"/>
            </a:schemeClr>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sp>
    <dsp:sp modelId="{7B030B4F-6010-4EBB-840A-5EDE8945048E}">
      <dsp:nvSpPr>
        <dsp:cNvPr id="0" name=""/>
        <dsp:cNvSpPr/>
      </dsp:nvSpPr>
      <dsp:spPr>
        <a:xfrm>
          <a:off x="1574214" y="3787132"/>
          <a:ext cx="1610781" cy="10470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kern="1200" dirty="0"/>
            <a:t>The lack of standardization </a:t>
          </a:r>
        </a:p>
      </dsp:txBody>
      <dsp:txXfrm>
        <a:off x="1625325" y="3838243"/>
        <a:ext cx="1508559" cy="944786"/>
      </dsp:txXfrm>
    </dsp:sp>
    <dsp:sp modelId="{2E2A951E-D6B0-4B27-9CCE-9CE6B930C53C}">
      <dsp:nvSpPr>
        <dsp:cNvPr id="0" name=""/>
        <dsp:cNvSpPr/>
      </dsp:nvSpPr>
      <dsp:spPr>
        <a:xfrm>
          <a:off x="1517232" y="526089"/>
          <a:ext cx="4184092" cy="4184092"/>
        </a:xfrm>
        <a:custGeom>
          <a:avLst/>
          <a:gdLst/>
          <a:ahLst/>
          <a:cxnLst/>
          <a:rect l="0" t="0" r="0" b="0"/>
          <a:pathLst>
            <a:path>
              <a:moveTo>
                <a:pt x="349632" y="3249910"/>
              </a:moveTo>
              <a:arcTo wR="2092046" hR="2092046" stAng="8783716" swAng="2196466"/>
            </a:path>
          </a:pathLst>
        </a:custGeom>
        <a:noFill/>
        <a:ln w="38100" cap="flat" cmpd="sng" algn="ctr">
          <a:solidFill>
            <a:schemeClr val="bg2">
              <a:lumMod val="60000"/>
              <a:lumOff val="40000"/>
            </a:schemeClr>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sp>
    <dsp:sp modelId="{387BF605-4611-44B9-BD47-34F42931BAB5}">
      <dsp:nvSpPr>
        <dsp:cNvPr id="0" name=""/>
        <dsp:cNvSpPr/>
      </dsp:nvSpPr>
      <dsp:spPr>
        <a:xfrm>
          <a:off x="814234" y="1448153"/>
          <a:ext cx="1610781" cy="10470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kern="1200"/>
            <a:t>Proper training and education in scientific illustration techniques</a:t>
          </a:r>
          <a:endParaRPr lang="en-IN" sz="1200" kern="1200" dirty="0"/>
        </a:p>
      </dsp:txBody>
      <dsp:txXfrm>
        <a:off x="865345" y="1499264"/>
        <a:ext cx="1508559" cy="944786"/>
      </dsp:txXfrm>
    </dsp:sp>
    <dsp:sp modelId="{8B7481E7-254D-4E4A-A4DE-3F7DCB4503DE}">
      <dsp:nvSpPr>
        <dsp:cNvPr id="0" name=""/>
        <dsp:cNvSpPr/>
      </dsp:nvSpPr>
      <dsp:spPr>
        <a:xfrm>
          <a:off x="1517232" y="526089"/>
          <a:ext cx="4184092" cy="4184092"/>
        </a:xfrm>
        <a:custGeom>
          <a:avLst/>
          <a:gdLst/>
          <a:ahLst/>
          <a:cxnLst/>
          <a:rect l="0" t="0" r="0" b="0"/>
          <a:pathLst>
            <a:path>
              <a:moveTo>
                <a:pt x="364488" y="912129"/>
              </a:moveTo>
              <a:arcTo wR="2092046" hR="2092046" stAng="12859978" swAng="1961751"/>
            </a:path>
          </a:pathLst>
        </a:custGeom>
        <a:noFill/>
        <a:ln w="38100" cap="flat" cmpd="sng" algn="ctr">
          <a:solidFill>
            <a:schemeClr val="bg2">
              <a:lumMod val="60000"/>
              <a:lumOff val="40000"/>
            </a:schemeClr>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124B4-7B05-41B0-B116-A59E47E20215}">
      <dsp:nvSpPr>
        <dsp:cNvPr id="0" name=""/>
        <dsp:cNvSpPr/>
      </dsp:nvSpPr>
      <dsp:spPr>
        <a:xfrm>
          <a:off x="4212" y="124656"/>
          <a:ext cx="1915522" cy="60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Clr>
              <a:schemeClr val="dk1"/>
            </a:buClr>
            <a:buSzPts val="1500"/>
            <a:buFont typeface="Arial" panose="020B0604020202020204" pitchFamily="34" charset="0"/>
            <a:buNone/>
          </a:pPr>
          <a:r>
            <a:rPr lang="en-US" sz="1400" b="1" kern="1200" dirty="0"/>
            <a:t>Market research</a:t>
          </a:r>
          <a:endParaRPr lang="en-IN" sz="1400" kern="1200" dirty="0"/>
        </a:p>
      </dsp:txBody>
      <dsp:txXfrm>
        <a:off x="4212" y="124656"/>
        <a:ext cx="1915522" cy="403200"/>
      </dsp:txXfrm>
    </dsp:sp>
    <dsp:sp modelId="{B973C965-CCE9-4479-A43D-6118C2EC1780}">
      <dsp:nvSpPr>
        <dsp:cNvPr id="0" name=""/>
        <dsp:cNvSpPr/>
      </dsp:nvSpPr>
      <dsp:spPr>
        <a:xfrm>
          <a:off x="396548" y="527857"/>
          <a:ext cx="1915522" cy="262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just" defTabSz="622300">
            <a:lnSpc>
              <a:spcPct val="90000"/>
            </a:lnSpc>
            <a:spcBef>
              <a:spcPct val="0"/>
            </a:spcBef>
            <a:spcAft>
              <a:spcPct val="15000"/>
            </a:spcAft>
            <a:buClr>
              <a:schemeClr val="dk1"/>
            </a:buClr>
            <a:buSzPts val="1500"/>
            <a:buFont typeface="Arial" panose="020B0604020202020204" pitchFamily="34" charset="0"/>
            <a:buChar char="•"/>
          </a:pPr>
          <a:r>
            <a:rPr lang="en-US" sz="1400" b="1" kern="1200" dirty="0"/>
            <a:t>I</a:t>
          </a:r>
          <a:r>
            <a:rPr lang="en-US" sz="1400" kern="1200" dirty="0"/>
            <a:t>dentifying the need of the product for an Indian market</a:t>
          </a:r>
          <a:endParaRPr lang="en-IN" sz="1400" kern="1200" dirty="0"/>
        </a:p>
        <a:p>
          <a:pPr marL="114300" lvl="1" indent="-114300" algn="just" defTabSz="622300">
            <a:lnSpc>
              <a:spcPct val="90000"/>
            </a:lnSpc>
            <a:spcBef>
              <a:spcPct val="0"/>
            </a:spcBef>
            <a:spcAft>
              <a:spcPct val="15000"/>
            </a:spcAft>
            <a:buClr>
              <a:schemeClr val="dk1"/>
            </a:buClr>
            <a:buSzPts val="1500"/>
            <a:buFont typeface="Arial" panose="020B0604020202020204" pitchFamily="34" charset="0"/>
            <a:buChar char="•"/>
          </a:pPr>
          <a:r>
            <a:rPr lang="en-US" sz="1400" kern="1200" dirty="0"/>
            <a:t>Survey and offering free service among researchers.</a:t>
          </a:r>
          <a:endParaRPr lang="en-IN" sz="1400" kern="1200" dirty="0"/>
        </a:p>
        <a:p>
          <a:pPr marL="114300" lvl="1" indent="-114300" algn="just" defTabSz="622300">
            <a:lnSpc>
              <a:spcPct val="90000"/>
            </a:lnSpc>
            <a:spcBef>
              <a:spcPct val="0"/>
            </a:spcBef>
            <a:spcAft>
              <a:spcPct val="15000"/>
            </a:spcAft>
            <a:buClr>
              <a:schemeClr val="dk1"/>
            </a:buClr>
            <a:buSzPts val="1500"/>
            <a:buFont typeface="Arial" panose="020B0604020202020204" pitchFamily="34" charset="0"/>
            <a:buChar char="•"/>
          </a:pPr>
          <a:r>
            <a:rPr lang="en-US" sz="1400" kern="1200" dirty="0"/>
            <a:t>Taking regular feedback from clients.</a:t>
          </a:r>
          <a:endParaRPr lang="en-IN" sz="1400" kern="1200" dirty="0"/>
        </a:p>
        <a:p>
          <a:pPr marL="114300" lvl="1" indent="-114300" algn="just" defTabSz="622300">
            <a:lnSpc>
              <a:spcPct val="90000"/>
            </a:lnSpc>
            <a:spcBef>
              <a:spcPct val="0"/>
            </a:spcBef>
            <a:spcAft>
              <a:spcPct val="15000"/>
            </a:spcAft>
            <a:buClr>
              <a:schemeClr val="dk1"/>
            </a:buClr>
            <a:buSzPts val="1500"/>
            <a:buFont typeface="Arial" panose="020B0604020202020204" pitchFamily="34" charset="0"/>
            <a:buChar char="•"/>
          </a:pPr>
          <a:r>
            <a:rPr lang="en-US" sz="1400" kern="1200" dirty="0"/>
            <a:t>Time: </a:t>
          </a:r>
          <a:r>
            <a:rPr lang="en-US" sz="1400" b="1" kern="1200" dirty="0"/>
            <a:t>0-6 Months</a:t>
          </a:r>
          <a:endParaRPr lang="en-IN" sz="1400" kern="1200" dirty="0"/>
        </a:p>
      </dsp:txBody>
      <dsp:txXfrm>
        <a:off x="452652" y="583961"/>
        <a:ext cx="1803314" cy="2508592"/>
      </dsp:txXfrm>
    </dsp:sp>
    <dsp:sp modelId="{1967BFFA-B71F-4B21-9EE1-7E14F1734E31}">
      <dsp:nvSpPr>
        <dsp:cNvPr id="0" name=""/>
        <dsp:cNvSpPr/>
      </dsp:nvSpPr>
      <dsp:spPr>
        <a:xfrm>
          <a:off x="2210121" y="87802"/>
          <a:ext cx="615618" cy="4769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2210121" y="183184"/>
        <a:ext cx="472545" cy="286145"/>
      </dsp:txXfrm>
    </dsp:sp>
    <dsp:sp modelId="{86A875C2-9611-4BD6-A44B-0E6BE5AD3C92}">
      <dsp:nvSpPr>
        <dsp:cNvPr id="0" name=""/>
        <dsp:cNvSpPr/>
      </dsp:nvSpPr>
      <dsp:spPr>
        <a:xfrm>
          <a:off x="3081280" y="124656"/>
          <a:ext cx="1915522" cy="6048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t>Prototyping</a:t>
          </a:r>
          <a:endParaRPr lang="en-IN" sz="1400" kern="1200" dirty="0"/>
        </a:p>
      </dsp:txBody>
      <dsp:txXfrm>
        <a:off x="3081280" y="124656"/>
        <a:ext cx="1915522" cy="403200"/>
      </dsp:txXfrm>
    </dsp:sp>
    <dsp:sp modelId="{86EA3FEB-27EA-4FEA-BBE0-3109B2867C0E}">
      <dsp:nvSpPr>
        <dsp:cNvPr id="0" name=""/>
        <dsp:cNvSpPr/>
      </dsp:nvSpPr>
      <dsp:spPr>
        <a:xfrm>
          <a:off x="3473616" y="527857"/>
          <a:ext cx="1915522" cy="262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Website and basic outline of service,</a:t>
          </a:r>
          <a:endParaRPr lang="en-IN" sz="1400" kern="1200" dirty="0"/>
        </a:p>
        <a:p>
          <a:pPr marL="114300" lvl="1" indent="-114300" algn="l" defTabSz="622300">
            <a:lnSpc>
              <a:spcPct val="90000"/>
            </a:lnSpc>
            <a:spcBef>
              <a:spcPct val="0"/>
            </a:spcBef>
            <a:spcAft>
              <a:spcPct val="15000"/>
            </a:spcAft>
            <a:buChar char="•"/>
          </a:pPr>
          <a:r>
            <a:rPr lang="en-US" sz="1400" kern="1200" dirty="0"/>
            <a:t> establishing standard operation protocol (SOP) </a:t>
          </a:r>
          <a:endParaRPr lang="en-IN" sz="1400" kern="1200" dirty="0"/>
        </a:p>
        <a:p>
          <a:pPr marL="114300" lvl="1" indent="-114300" algn="l" defTabSz="622300">
            <a:lnSpc>
              <a:spcPct val="90000"/>
            </a:lnSpc>
            <a:spcBef>
              <a:spcPct val="0"/>
            </a:spcBef>
            <a:spcAft>
              <a:spcPct val="15000"/>
            </a:spcAft>
            <a:buChar char="•"/>
          </a:pPr>
          <a:r>
            <a:rPr lang="en-US" sz="1400" kern="1200" dirty="0"/>
            <a:t>Time: </a:t>
          </a:r>
          <a:r>
            <a:rPr lang="en-US" sz="1400" b="1" kern="1200" dirty="0"/>
            <a:t>6-12 Months</a:t>
          </a:r>
          <a:endParaRPr lang="en-IN" sz="1400" kern="1200" dirty="0"/>
        </a:p>
      </dsp:txBody>
      <dsp:txXfrm>
        <a:off x="3529720" y="583961"/>
        <a:ext cx="1803314" cy="2508592"/>
      </dsp:txXfrm>
    </dsp:sp>
    <dsp:sp modelId="{F0061F0A-3022-4967-9F65-6341DABE9739}">
      <dsp:nvSpPr>
        <dsp:cNvPr id="0" name=""/>
        <dsp:cNvSpPr/>
      </dsp:nvSpPr>
      <dsp:spPr>
        <a:xfrm>
          <a:off x="5287189" y="87802"/>
          <a:ext cx="615618" cy="4769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5287189" y="183184"/>
        <a:ext cx="472545" cy="286145"/>
      </dsp:txXfrm>
    </dsp:sp>
    <dsp:sp modelId="{6330813D-8AD7-47B8-8170-0704E16C5E80}">
      <dsp:nvSpPr>
        <dsp:cNvPr id="0" name=""/>
        <dsp:cNvSpPr/>
      </dsp:nvSpPr>
      <dsp:spPr>
        <a:xfrm>
          <a:off x="6158348" y="124656"/>
          <a:ext cx="1915522" cy="604800"/>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t>Product launch</a:t>
          </a:r>
          <a:endParaRPr lang="en-IN" sz="1400" kern="1200" dirty="0"/>
        </a:p>
      </dsp:txBody>
      <dsp:txXfrm>
        <a:off x="6158348" y="124656"/>
        <a:ext cx="1915522" cy="403200"/>
      </dsp:txXfrm>
    </dsp:sp>
    <dsp:sp modelId="{49322083-028F-4D4A-AB0F-E251234ED0F0}">
      <dsp:nvSpPr>
        <dsp:cNvPr id="0" name=""/>
        <dsp:cNvSpPr/>
      </dsp:nvSpPr>
      <dsp:spPr>
        <a:xfrm>
          <a:off x="6550684" y="527857"/>
          <a:ext cx="1915522" cy="26208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Launching the service while ensuring regular updates to illustrations based on customer feedback and the latest scientific advancements</a:t>
          </a:r>
          <a:endParaRPr lang="en-IN" sz="1400" kern="1200" dirty="0"/>
        </a:p>
        <a:p>
          <a:pPr marL="114300" lvl="1" indent="-114300" algn="l" defTabSz="622300">
            <a:lnSpc>
              <a:spcPct val="90000"/>
            </a:lnSpc>
            <a:spcBef>
              <a:spcPct val="0"/>
            </a:spcBef>
            <a:spcAft>
              <a:spcPct val="15000"/>
            </a:spcAft>
            <a:buChar char="•"/>
          </a:pPr>
          <a:r>
            <a:rPr lang="en-US" sz="1400" kern="1200" dirty="0"/>
            <a:t>Further  </a:t>
          </a:r>
          <a:r>
            <a:rPr lang="en-US" sz="1400" b="1" kern="1200" dirty="0"/>
            <a:t>Iterations and Upgrades</a:t>
          </a:r>
          <a:endParaRPr lang="en-IN" sz="1400" kern="1200" dirty="0"/>
        </a:p>
      </dsp:txBody>
      <dsp:txXfrm>
        <a:off x="6606788" y="583961"/>
        <a:ext cx="1803314" cy="2508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2B612-7363-48C0-8406-47014E4BF13B}">
      <dsp:nvSpPr>
        <dsp:cNvPr id="0" name=""/>
        <dsp:cNvSpPr/>
      </dsp:nvSpPr>
      <dsp:spPr>
        <a:xfrm>
          <a:off x="686066" y="2711"/>
          <a:ext cx="1600833" cy="1194988"/>
        </a:xfrm>
        <a:prstGeom prst="round2SameRect">
          <a:avLst>
            <a:gd name="adj1" fmla="val 8000"/>
            <a:gd name="adj2" fmla="val 0"/>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496E66-1431-4C3B-B61C-D47F3751B2B9}">
      <dsp:nvSpPr>
        <dsp:cNvPr id="0" name=""/>
        <dsp:cNvSpPr/>
      </dsp:nvSpPr>
      <dsp:spPr>
        <a:xfrm>
          <a:off x="686066" y="1197699"/>
          <a:ext cx="1600833" cy="51384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r>
            <a:rPr lang="en-IN" sz="1100" b="0" i="0" kern="1200" dirty="0"/>
            <a:t>Academics</a:t>
          </a:r>
          <a:endParaRPr lang="en-IN" sz="1100" kern="1200" dirty="0"/>
        </a:p>
      </dsp:txBody>
      <dsp:txXfrm>
        <a:off x="686066" y="1197699"/>
        <a:ext cx="1127347" cy="513844"/>
      </dsp:txXfrm>
    </dsp:sp>
    <dsp:sp modelId="{3330A30F-58B2-4C62-AF51-F6A545A8B693}">
      <dsp:nvSpPr>
        <dsp:cNvPr id="0" name=""/>
        <dsp:cNvSpPr/>
      </dsp:nvSpPr>
      <dsp:spPr>
        <a:xfrm>
          <a:off x="1858698" y="1279318"/>
          <a:ext cx="560291" cy="56029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390E89-3B91-441F-B23C-3B70D2F2F75F}">
      <dsp:nvSpPr>
        <dsp:cNvPr id="0" name=""/>
        <dsp:cNvSpPr/>
      </dsp:nvSpPr>
      <dsp:spPr>
        <a:xfrm>
          <a:off x="2557798" y="2711"/>
          <a:ext cx="1600833" cy="1194988"/>
        </a:xfrm>
        <a:prstGeom prst="round2SameRect">
          <a:avLst>
            <a:gd name="adj1" fmla="val 8000"/>
            <a:gd name="adj2" fmla="val 0"/>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280" tIns="243840" rIns="81280" bIns="81280" numCol="1" spcCol="1270" anchor="t" anchorCtr="0">
          <a:noAutofit/>
        </a:bodyPr>
        <a:lstStyle/>
        <a:p>
          <a:pPr marL="285750" lvl="1" indent="-285750" algn="l" defTabSz="2844800">
            <a:lnSpc>
              <a:spcPct val="90000"/>
            </a:lnSpc>
            <a:spcBef>
              <a:spcPct val="0"/>
            </a:spcBef>
            <a:spcAft>
              <a:spcPct val="15000"/>
            </a:spcAft>
            <a:buChar char="•"/>
          </a:pPr>
          <a:endParaRPr lang="en-IN" sz="6400" kern="1200"/>
        </a:p>
      </dsp:txBody>
      <dsp:txXfrm>
        <a:off x="2585798" y="30711"/>
        <a:ext cx="1544833" cy="1166988"/>
      </dsp:txXfrm>
    </dsp:sp>
    <dsp:sp modelId="{F892D432-EF55-41F0-90B9-A44405B2C665}">
      <dsp:nvSpPr>
        <dsp:cNvPr id="0" name=""/>
        <dsp:cNvSpPr/>
      </dsp:nvSpPr>
      <dsp:spPr>
        <a:xfrm>
          <a:off x="2557798" y="1197699"/>
          <a:ext cx="1600833" cy="51384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r>
            <a:rPr lang="en-IN" sz="1100" b="0" i="0" kern="1200"/>
            <a:t>Scientific research</a:t>
          </a:r>
          <a:endParaRPr lang="en-IN" sz="1100" kern="1200" dirty="0"/>
        </a:p>
      </dsp:txBody>
      <dsp:txXfrm>
        <a:off x="2557798" y="1197699"/>
        <a:ext cx="1127347" cy="513844"/>
      </dsp:txXfrm>
    </dsp:sp>
    <dsp:sp modelId="{52022222-85BD-4AD3-BAD7-D4D1F0F28F8A}">
      <dsp:nvSpPr>
        <dsp:cNvPr id="0" name=""/>
        <dsp:cNvSpPr/>
      </dsp:nvSpPr>
      <dsp:spPr>
        <a:xfrm>
          <a:off x="3730431" y="1279318"/>
          <a:ext cx="560291" cy="56029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48BF23-5334-4FD5-BC1F-A77C86211F14}">
      <dsp:nvSpPr>
        <dsp:cNvPr id="0" name=""/>
        <dsp:cNvSpPr/>
      </dsp:nvSpPr>
      <dsp:spPr>
        <a:xfrm>
          <a:off x="4429531" y="2711"/>
          <a:ext cx="1600833" cy="1194988"/>
        </a:xfrm>
        <a:prstGeom prst="round2SameRect">
          <a:avLst>
            <a:gd name="adj1" fmla="val 8000"/>
            <a:gd name="adj2" fmla="val 0"/>
          </a:avLst>
        </a:prstGeom>
        <a:blipFill rotWithShape="0">
          <a:blip xmlns:r="http://schemas.openxmlformats.org/officeDocument/2006/relationships" r:embed="rId7">
            <a:extLst>
              <a:ext uri="{28A0092B-C50C-407E-A947-70E740481C1C}">
                <a14:useLocalDpi xmlns:a14="http://schemas.microsoft.com/office/drawing/2010/main" val="0"/>
              </a:ext>
            </a:extLst>
          </a:blip>
          <a:srcRect/>
          <a:stretch>
            <a:fillRect l="-6000" r="-6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4277FF-07C0-4C5B-9D06-81946BC036FE}">
      <dsp:nvSpPr>
        <dsp:cNvPr id="0" name=""/>
        <dsp:cNvSpPr/>
      </dsp:nvSpPr>
      <dsp:spPr>
        <a:xfrm>
          <a:off x="4429531" y="1197699"/>
          <a:ext cx="1600833" cy="513844"/>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r>
            <a:rPr lang="en-IN" sz="1100" b="0" i="0" kern="1200" dirty="0"/>
            <a:t>Healthcare</a:t>
          </a:r>
          <a:endParaRPr lang="en-IN" sz="1100" kern="1200" dirty="0"/>
        </a:p>
      </dsp:txBody>
      <dsp:txXfrm>
        <a:off x="4429531" y="1197699"/>
        <a:ext cx="1127347" cy="513844"/>
      </dsp:txXfrm>
    </dsp:sp>
    <dsp:sp modelId="{79C6275F-F116-4A7F-9147-22A29E41A4A6}">
      <dsp:nvSpPr>
        <dsp:cNvPr id="0" name=""/>
        <dsp:cNvSpPr/>
      </dsp:nvSpPr>
      <dsp:spPr>
        <a:xfrm>
          <a:off x="5602163" y="1279318"/>
          <a:ext cx="560291" cy="560291"/>
        </a:xfrm>
        <a:prstGeom prst="ellipse">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A7B737-4B38-4A3D-8EA3-2D6A9D5109C4}">
      <dsp:nvSpPr>
        <dsp:cNvPr id="0" name=""/>
        <dsp:cNvSpPr/>
      </dsp:nvSpPr>
      <dsp:spPr>
        <a:xfrm>
          <a:off x="6301263" y="2711"/>
          <a:ext cx="1600833" cy="1194988"/>
        </a:xfrm>
        <a:prstGeom prst="round2SameRect">
          <a:avLst>
            <a:gd name="adj1" fmla="val 8000"/>
            <a:gd name="adj2" fmla="val 0"/>
          </a:avLst>
        </a:prstGeom>
        <a:blipFill rotWithShape="0">
          <a:blip xmlns:r="http://schemas.openxmlformats.org/officeDocument/2006/relationships" r:embed="rId10">
            <a:extLst>
              <a:ext uri="{28A0092B-C50C-407E-A947-70E740481C1C}">
                <a14:useLocalDpi xmlns:a14="http://schemas.microsoft.com/office/drawing/2010/main" val="0"/>
              </a:ext>
            </a:extLst>
          </a:blip>
          <a:srcRect/>
          <a:stretch>
            <a:fillRect l="-6000" r="-600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DF7368-8D4B-4404-8A22-93275C401E31}">
      <dsp:nvSpPr>
        <dsp:cNvPr id="0" name=""/>
        <dsp:cNvSpPr/>
      </dsp:nvSpPr>
      <dsp:spPr>
        <a:xfrm>
          <a:off x="6301263" y="1197699"/>
          <a:ext cx="1600833" cy="513844"/>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r>
            <a:rPr lang="en-US" sz="1100" kern="1200" dirty="0"/>
            <a:t>Pharmaceuticals</a:t>
          </a:r>
          <a:endParaRPr lang="en-IN" sz="1100" kern="1200" dirty="0"/>
        </a:p>
      </dsp:txBody>
      <dsp:txXfrm>
        <a:off x="6301263" y="1197699"/>
        <a:ext cx="1127347" cy="513844"/>
      </dsp:txXfrm>
    </dsp:sp>
    <dsp:sp modelId="{BEE5FEB9-70B5-4A64-BB46-9458986637AB}">
      <dsp:nvSpPr>
        <dsp:cNvPr id="0" name=""/>
        <dsp:cNvSpPr/>
      </dsp:nvSpPr>
      <dsp:spPr>
        <a:xfrm>
          <a:off x="7473896" y="1279318"/>
          <a:ext cx="560291" cy="56029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A67816-C5CE-4B22-80BD-44B509900A43}">
      <dsp:nvSpPr>
        <dsp:cNvPr id="0" name=""/>
        <dsp:cNvSpPr/>
      </dsp:nvSpPr>
      <dsp:spPr>
        <a:xfrm>
          <a:off x="2557798" y="2117111"/>
          <a:ext cx="1600833" cy="1194988"/>
        </a:xfrm>
        <a:prstGeom prst="round2SameRect">
          <a:avLst>
            <a:gd name="adj1" fmla="val 8000"/>
            <a:gd name="adj2" fmla="val 0"/>
          </a:avLst>
        </a:prstGeom>
        <a:blipFill rotWithShape="0">
          <a:blip xmlns:r="http://schemas.openxmlformats.org/officeDocument/2006/relationships" r:embed="rId13">
            <a:extLst>
              <a:ext uri="{28A0092B-C50C-407E-A947-70E740481C1C}">
                <a14:useLocalDpi xmlns:a14="http://schemas.microsoft.com/office/drawing/2010/main" val="0"/>
              </a:ext>
            </a:extLst>
          </a:blip>
          <a:srcRect/>
          <a:stretch>
            <a:fillRect l="-6000" r="-6000"/>
          </a:stretch>
        </a:blip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74FF1-90F0-4362-87C2-A73A3F0EC126}">
      <dsp:nvSpPr>
        <dsp:cNvPr id="0" name=""/>
        <dsp:cNvSpPr/>
      </dsp:nvSpPr>
      <dsp:spPr>
        <a:xfrm>
          <a:off x="2557798" y="3312099"/>
          <a:ext cx="1600833" cy="513844"/>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r>
            <a:rPr lang="en-US" sz="1100" kern="1200" dirty="0"/>
            <a:t>Biotechnology</a:t>
          </a:r>
          <a:endParaRPr lang="en-IN" sz="1100" kern="1200" dirty="0"/>
        </a:p>
      </dsp:txBody>
      <dsp:txXfrm>
        <a:off x="2557798" y="3312099"/>
        <a:ext cx="1127347" cy="513844"/>
      </dsp:txXfrm>
    </dsp:sp>
    <dsp:sp modelId="{0D37C225-4080-4F3D-A8FD-7442E145B108}">
      <dsp:nvSpPr>
        <dsp:cNvPr id="0" name=""/>
        <dsp:cNvSpPr/>
      </dsp:nvSpPr>
      <dsp:spPr>
        <a:xfrm rot="1952894">
          <a:off x="3730431" y="3393719"/>
          <a:ext cx="560291" cy="560291"/>
        </a:xfrm>
        <a:prstGeom prst="ellipse">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1719E-6A3D-49A0-8901-E5FEDEAE62C6}">
      <dsp:nvSpPr>
        <dsp:cNvPr id="0" name=""/>
        <dsp:cNvSpPr/>
      </dsp:nvSpPr>
      <dsp:spPr>
        <a:xfrm>
          <a:off x="4429531" y="2117111"/>
          <a:ext cx="1600833" cy="1194988"/>
        </a:xfrm>
        <a:prstGeom prst="round2SameRect">
          <a:avLst>
            <a:gd name="adj1" fmla="val 8000"/>
            <a:gd name="adj2" fmla="val 0"/>
          </a:avLst>
        </a:prstGeom>
        <a:blipFill rotWithShape="0">
          <a:blip xmlns:r="http://schemas.openxmlformats.org/officeDocument/2006/relationships" r:embed="rId16">
            <a:extLst>
              <a:ext uri="{28A0092B-C50C-407E-A947-70E740481C1C}">
                <a14:useLocalDpi xmlns:a14="http://schemas.microsoft.com/office/drawing/2010/main" val="0"/>
              </a:ext>
            </a:extLst>
          </a:blip>
          <a:srcRect/>
          <a:stretch>
            <a:fillRect l="-17000" r="-17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280" tIns="243840" rIns="81280" bIns="81280" numCol="1" spcCol="1270" anchor="t" anchorCtr="0">
          <a:noAutofit/>
        </a:bodyPr>
        <a:lstStyle/>
        <a:p>
          <a:pPr marL="285750" lvl="1" indent="-285750" algn="l" defTabSz="2844800">
            <a:lnSpc>
              <a:spcPct val="90000"/>
            </a:lnSpc>
            <a:spcBef>
              <a:spcPct val="0"/>
            </a:spcBef>
            <a:spcAft>
              <a:spcPct val="15000"/>
            </a:spcAft>
            <a:buChar char="•"/>
          </a:pPr>
          <a:endParaRPr lang="en-IN" sz="6400" kern="1200"/>
        </a:p>
      </dsp:txBody>
      <dsp:txXfrm>
        <a:off x="4457531" y="2145111"/>
        <a:ext cx="1544833" cy="1166988"/>
      </dsp:txXfrm>
    </dsp:sp>
    <dsp:sp modelId="{E2640ECC-C58B-44D4-A7D0-1A10E0C1C08A}">
      <dsp:nvSpPr>
        <dsp:cNvPr id="0" name=""/>
        <dsp:cNvSpPr/>
      </dsp:nvSpPr>
      <dsp:spPr>
        <a:xfrm>
          <a:off x="4429531" y="3312099"/>
          <a:ext cx="1600833" cy="51384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r>
            <a:rPr lang="en-US" sz="1100" kern="1200" dirty="0"/>
            <a:t>And what not?</a:t>
          </a:r>
          <a:endParaRPr lang="en-IN" sz="1100" kern="1200" dirty="0"/>
        </a:p>
      </dsp:txBody>
      <dsp:txXfrm>
        <a:off x="4429531" y="3312099"/>
        <a:ext cx="1127347" cy="513844"/>
      </dsp:txXfrm>
    </dsp:sp>
    <dsp:sp modelId="{87DF15D4-43C1-4F5D-8D6D-FAB225212C2B}">
      <dsp:nvSpPr>
        <dsp:cNvPr id="0" name=""/>
        <dsp:cNvSpPr/>
      </dsp:nvSpPr>
      <dsp:spPr>
        <a:xfrm>
          <a:off x="5602163" y="3393719"/>
          <a:ext cx="560291" cy="560291"/>
        </a:xfrm>
        <a:prstGeom prst="ellipse">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54" name="Google Shape;1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16" name="Google Shape;21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83714c76a_1_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done</a:t>
            </a:r>
            <a:endParaRPr sz="1200" b="0" i="0" u="none" strike="noStrike" cap="none">
              <a:solidFill>
                <a:schemeClr val="dk1"/>
              </a:solidFill>
              <a:latin typeface="Arial"/>
              <a:ea typeface="Arial"/>
              <a:cs typeface="Arial"/>
              <a:sym typeface="Arial"/>
            </a:endParaRPr>
          </a:p>
        </p:txBody>
      </p:sp>
      <p:sp>
        <p:nvSpPr>
          <p:cNvPr id="277" name="Google Shape;277;gb83714c76a_1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138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36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76" name="Google Shape;1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287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endParaRPr dirty="0"/>
          </a:p>
        </p:txBody>
      </p:sp>
      <p:sp>
        <p:nvSpPr>
          <p:cNvPr id="190" name="Google Shape;1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03" name="Google Shape;20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16" name="Google Shape;21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836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703ec9a77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11703ec9a7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3" name="Google Shape;93;p31"/>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4" name="Google Shape;94;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Subtle">
  <p:cSld name="Blank - Subtle">
    <p:spTree>
      <p:nvGrpSpPr>
        <p:cNvPr id="1" name="Shape 97"/>
        <p:cNvGrpSpPr/>
        <p:nvPr/>
      </p:nvGrpSpPr>
      <p:grpSpPr>
        <a:xfrm>
          <a:off x="0" y="0"/>
          <a:ext cx="0" cy="0"/>
          <a:chOff x="0" y="0"/>
          <a:chExt cx="0" cy="0"/>
        </a:xfrm>
      </p:grpSpPr>
      <p:sp>
        <p:nvSpPr>
          <p:cNvPr id="98" name="Google Shape;98;p32"/>
          <p:cNvSpPr/>
          <p:nvPr/>
        </p:nvSpPr>
        <p:spPr>
          <a:xfrm>
            <a:off x="3096674" y="0"/>
            <a:ext cx="6047327" cy="5135737"/>
          </a:xfrm>
          <a:custGeom>
            <a:avLst/>
            <a:gdLst/>
            <a:ahLst/>
            <a:cxnLst/>
            <a:rect l="l" t="t" r="r" b="b"/>
            <a:pathLst>
              <a:path w="8063103" h="6847649" extrusionOk="0">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3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b83714c76a_1_25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b83714c76a_1_257"/>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b83714c76a_1_25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b83714c76a_1_25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b83714c76a_1_25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4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p4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4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3"/>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43"/>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p4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4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p4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p4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p4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p4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4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4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p4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p4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gb83714c76a_1_1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gb83714c76a_1_1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gb83714c76a_1_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0"/>
        <p:cNvGrpSpPr/>
        <p:nvPr/>
      </p:nvGrpSpPr>
      <p:grpSpPr>
        <a:xfrm>
          <a:off x="0" y="0"/>
          <a:ext cx="0" cy="0"/>
          <a:chOff x="0" y="0"/>
          <a:chExt cx="0" cy="0"/>
        </a:xfrm>
      </p:grpSpPr>
      <p:sp>
        <p:nvSpPr>
          <p:cNvPr id="141" name="Google Shape;141;p4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7"/>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3" name="Google Shape;143;p4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6"/>
        <p:cNvGrpSpPr/>
        <p:nvPr/>
      </p:nvGrpSpPr>
      <p:grpSpPr>
        <a:xfrm>
          <a:off x="0" y="0"/>
          <a:ext cx="0" cy="0"/>
          <a:chOff x="0" y="0"/>
          <a:chExt cx="0" cy="0"/>
        </a:xfrm>
      </p:grpSpPr>
      <p:sp>
        <p:nvSpPr>
          <p:cNvPr id="147" name="Google Shape;147;p48"/>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8"/>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9" name="Google Shape;149;p4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3" name="Google Shape;93;p31"/>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280"/>
              </a:spcBef>
              <a:spcAft>
                <a:spcPts val="0"/>
              </a:spcAft>
              <a:buClr>
                <a:schemeClr val="dk1"/>
              </a:buClr>
              <a:buSzPts val="1400"/>
              <a:buNone/>
              <a:defRPr sz="1400"/>
            </a:lvl1pPr>
            <a:lvl2pPr marL="914378"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2"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94" name="Google Shape;94;p3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0637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 Subtle">
  <p:cSld name="Blank - Subtle">
    <p:spTree>
      <p:nvGrpSpPr>
        <p:cNvPr id="1" name="Shape 97"/>
        <p:cNvGrpSpPr/>
        <p:nvPr/>
      </p:nvGrpSpPr>
      <p:grpSpPr>
        <a:xfrm>
          <a:off x="0" y="0"/>
          <a:ext cx="0" cy="0"/>
          <a:chOff x="0" y="0"/>
          <a:chExt cx="0" cy="0"/>
        </a:xfrm>
      </p:grpSpPr>
      <p:sp>
        <p:nvSpPr>
          <p:cNvPr id="98" name="Google Shape;98;p32"/>
          <p:cNvSpPr/>
          <p:nvPr/>
        </p:nvSpPr>
        <p:spPr>
          <a:xfrm>
            <a:off x="3096675" y="1"/>
            <a:ext cx="6047327" cy="5135737"/>
          </a:xfrm>
          <a:custGeom>
            <a:avLst/>
            <a:gdLst/>
            <a:ahLst/>
            <a:cxnLst/>
            <a:rect l="l" t="t" r="r" b="b"/>
            <a:pathLst>
              <a:path w="8063103" h="6847649" extrusionOk="0">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3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427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gb83714c76a_1_25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b83714c76a_1_257"/>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189" lvl="0" indent="-342892" algn="l">
              <a:lnSpc>
                <a:spcPct val="100000"/>
              </a:lnSpc>
              <a:spcBef>
                <a:spcPts val="360"/>
              </a:spcBef>
              <a:spcAft>
                <a:spcPts val="0"/>
              </a:spcAft>
              <a:buClr>
                <a:schemeClr val="dk1"/>
              </a:buClr>
              <a:buSzPts val="1800"/>
              <a:buChar char="•"/>
              <a:defRPr>
                <a:latin typeface="Arial"/>
                <a:ea typeface="Arial"/>
                <a:cs typeface="Arial"/>
                <a:sym typeface="Arial"/>
              </a:defRPr>
            </a:lvl1pPr>
            <a:lvl2pPr marL="914378" lvl="1" indent="-342892" algn="l">
              <a:lnSpc>
                <a:spcPct val="100000"/>
              </a:lnSpc>
              <a:spcBef>
                <a:spcPts val="360"/>
              </a:spcBef>
              <a:spcAft>
                <a:spcPts val="0"/>
              </a:spcAft>
              <a:buClr>
                <a:schemeClr val="dk1"/>
              </a:buClr>
              <a:buSzPts val="1800"/>
              <a:buChar char="–"/>
              <a:defRPr/>
            </a:lvl2pPr>
            <a:lvl3pPr marL="1371566" lvl="2" indent="-342892" algn="l">
              <a:lnSpc>
                <a:spcPct val="100000"/>
              </a:lnSpc>
              <a:spcBef>
                <a:spcPts val="360"/>
              </a:spcBef>
              <a:spcAft>
                <a:spcPts val="0"/>
              </a:spcAft>
              <a:buClr>
                <a:schemeClr val="dk1"/>
              </a:buClr>
              <a:buSzPts val="1800"/>
              <a:buChar char="•"/>
              <a:defRPr/>
            </a:lvl3pPr>
            <a:lvl4pPr marL="1828754" lvl="3" indent="-342892" algn="l">
              <a:lnSpc>
                <a:spcPct val="100000"/>
              </a:lnSpc>
              <a:spcBef>
                <a:spcPts val="360"/>
              </a:spcBef>
              <a:spcAft>
                <a:spcPts val="0"/>
              </a:spcAft>
              <a:buClr>
                <a:schemeClr val="dk1"/>
              </a:buClr>
              <a:buSzPts val="1800"/>
              <a:buChar char="–"/>
              <a:defRPr/>
            </a:lvl4pPr>
            <a:lvl5pPr marL="2285943" lvl="4" indent="-342892" algn="l">
              <a:lnSpc>
                <a:spcPct val="100000"/>
              </a:lnSpc>
              <a:spcBef>
                <a:spcPts val="360"/>
              </a:spcBef>
              <a:spcAft>
                <a:spcPts val="0"/>
              </a:spcAft>
              <a:buClr>
                <a:schemeClr val="dk1"/>
              </a:buClr>
              <a:buSzPts val="1800"/>
              <a:buChar char="»"/>
              <a:defRPr/>
            </a:lvl5pPr>
            <a:lvl6pPr marL="2743132" lvl="5" indent="-342892" algn="l">
              <a:lnSpc>
                <a:spcPct val="100000"/>
              </a:lnSpc>
              <a:spcBef>
                <a:spcPts val="360"/>
              </a:spcBef>
              <a:spcAft>
                <a:spcPts val="0"/>
              </a:spcAft>
              <a:buClr>
                <a:schemeClr val="dk1"/>
              </a:buClr>
              <a:buSzPts val="1800"/>
              <a:buChar char="•"/>
              <a:defRPr/>
            </a:lvl6pPr>
            <a:lvl7pPr marL="3200320" lvl="6" indent="-342892" algn="l">
              <a:lnSpc>
                <a:spcPct val="100000"/>
              </a:lnSpc>
              <a:spcBef>
                <a:spcPts val="360"/>
              </a:spcBef>
              <a:spcAft>
                <a:spcPts val="0"/>
              </a:spcAft>
              <a:buClr>
                <a:schemeClr val="dk1"/>
              </a:buClr>
              <a:buSzPts val="1800"/>
              <a:buChar char="•"/>
              <a:defRPr/>
            </a:lvl7pPr>
            <a:lvl8pPr marL="3657509" lvl="7" indent="-342892" algn="l">
              <a:lnSpc>
                <a:spcPct val="100000"/>
              </a:lnSpc>
              <a:spcBef>
                <a:spcPts val="360"/>
              </a:spcBef>
              <a:spcAft>
                <a:spcPts val="0"/>
              </a:spcAft>
              <a:buClr>
                <a:schemeClr val="dk1"/>
              </a:buClr>
              <a:buSzPts val="1800"/>
              <a:buChar char="•"/>
              <a:defRPr/>
            </a:lvl8pPr>
            <a:lvl9pPr marL="4114697" lvl="8" indent="-342892" algn="l">
              <a:lnSpc>
                <a:spcPct val="100000"/>
              </a:lnSpc>
              <a:spcBef>
                <a:spcPts val="360"/>
              </a:spcBef>
              <a:spcAft>
                <a:spcPts val="0"/>
              </a:spcAft>
              <a:buClr>
                <a:schemeClr val="dk1"/>
              </a:buClr>
              <a:buSzPts val="1800"/>
              <a:buChar char="•"/>
              <a:defRPr/>
            </a:lvl9pPr>
          </a:lstStyle>
          <a:p>
            <a:endParaRPr/>
          </a:p>
        </p:txBody>
      </p:sp>
      <p:sp>
        <p:nvSpPr>
          <p:cNvPr id="103" name="Google Shape;103;gb83714c76a_1_25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b83714c76a_1_25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b83714c76a_1_25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5028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p4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189" lvl="0" indent="-228594" algn="l">
              <a:lnSpc>
                <a:spcPct val="100000"/>
              </a:lnSpc>
              <a:spcBef>
                <a:spcPts val="400"/>
              </a:spcBef>
              <a:spcAft>
                <a:spcPts val="0"/>
              </a:spcAft>
              <a:buClr>
                <a:srgbClr val="888888"/>
              </a:buClr>
              <a:buSzPts val="2000"/>
              <a:buNone/>
              <a:defRPr sz="2000">
                <a:solidFill>
                  <a:srgbClr val="888888"/>
                </a:solidFill>
              </a:defRPr>
            </a:lvl1pPr>
            <a:lvl2pPr marL="914378" lvl="1" indent="-228594" algn="l">
              <a:lnSpc>
                <a:spcPct val="100000"/>
              </a:lnSpc>
              <a:spcBef>
                <a:spcPts val="360"/>
              </a:spcBef>
              <a:spcAft>
                <a:spcPts val="0"/>
              </a:spcAft>
              <a:buClr>
                <a:srgbClr val="888888"/>
              </a:buClr>
              <a:buSzPts val="1800"/>
              <a:buNone/>
              <a:defRPr sz="1800">
                <a:solidFill>
                  <a:srgbClr val="888888"/>
                </a:solidFill>
              </a:defRPr>
            </a:lvl2pPr>
            <a:lvl3pPr marL="1371566" lvl="2" indent="-228594" algn="l">
              <a:lnSpc>
                <a:spcPct val="100000"/>
              </a:lnSpc>
              <a:spcBef>
                <a:spcPts val="320"/>
              </a:spcBef>
              <a:spcAft>
                <a:spcPts val="0"/>
              </a:spcAft>
              <a:buClr>
                <a:srgbClr val="888888"/>
              </a:buClr>
              <a:buSzPts val="1600"/>
              <a:buNone/>
              <a:defRPr sz="1600">
                <a:solidFill>
                  <a:srgbClr val="888888"/>
                </a:solidFill>
              </a:defRPr>
            </a:lvl3pPr>
            <a:lvl4pPr marL="1828754" lvl="3" indent="-228594" algn="l">
              <a:lnSpc>
                <a:spcPct val="100000"/>
              </a:lnSpc>
              <a:spcBef>
                <a:spcPts val="280"/>
              </a:spcBef>
              <a:spcAft>
                <a:spcPts val="0"/>
              </a:spcAft>
              <a:buClr>
                <a:srgbClr val="888888"/>
              </a:buClr>
              <a:buSzPts val="1400"/>
              <a:buNone/>
              <a:defRPr sz="1400">
                <a:solidFill>
                  <a:srgbClr val="888888"/>
                </a:solidFill>
              </a:defRPr>
            </a:lvl4pPr>
            <a:lvl5pPr marL="2285943" lvl="4" indent="-228594" algn="l">
              <a:lnSpc>
                <a:spcPct val="100000"/>
              </a:lnSpc>
              <a:spcBef>
                <a:spcPts val="280"/>
              </a:spcBef>
              <a:spcAft>
                <a:spcPts val="0"/>
              </a:spcAft>
              <a:buClr>
                <a:srgbClr val="888888"/>
              </a:buClr>
              <a:buSzPts val="1400"/>
              <a:buNone/>
              <a:defRPr sz="1400">
                <a:solidFill>
                  <a:srgbClr val="888888"/>
                </a:solidFill>
              </a:defRPr>
            </a:lvl5pPr>
            <a:lvl6pPr marL="2743132" lvl="5" indent="-228594" algn="l">
              <a:lnSpc>
                <a:spcPct val="100000"/>
              </a:lnSpc>
              <a:spcBef>
                <a:spcPts val="280"/>
              </a:spcBef>
              <a:spcAft>
                <a:spcPts val="0"/>
              </a:spcAft>
              <a:buClr>
                <a:srgbClr val="888888"/>
              </a:buClr>
              <a:buSzPts val="1400"/>
              <a:buNone/>
              <a:defRPr sz="1400">
                <a:solidFill>
                  <a:srgbClr val="888888"/>
                </a:solidFill>
              </a:defRPr>
            </a:lvl6pPr>
            <a:lvl7pPr marL="3200320" lvl="6" indent="-228594" algn="l">
              <a:lnSpc>
                <a:spcPct val="100000"/>
              </a:lnSpc>
              <a:spcBef>
                <a:spcPts val="280"/>
              </a:spcBef>
              <a:spcAft>
                <a:spcPts val="0"/>
              </a:spcAft>
              <a:buClr>
                <a:srgbClr val="888888"/>
              </a:buClr>
              <a:buSzPts val="1400"/>
              <a:buNone/>
              <a:defRPr sz="1400">
                <a:solidFill>
                  <a:srgbClr val="888888"/>
                </a:solidFill>
              </a:defRPr>
            </a:lvl7pPr>
            <a:lvl8pPr marL="3657509" lvl="7" indent="-228594" algn="l">
              <a:lnSpc>
                <a:spcPct val="100000"/>
              </a:lnSpc>
              <a:spcBef>
                <a:spcPts val="280"/>
              </a:spcBef>
              <a:spcAft>
                <a:spcPts val="0"/>
              </a:spcAft>
              <a:buClr>
                <a:srgbClr val="888888"/>
              </a:buClr>
              <a:buSzPts val="1400"/>
              <a:buNone/>
              <a:defRPr sz="1400">
                <a:solidFill>
                  <a:srgbClr val="888888"/>
                </a:solidFill>
              </a:defRPr>
            </a:lvl8pPr>
            <a:lvl9pPr marL="4114697" lvl="8" indent="-228594"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p4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6974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4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3"/>
          <p:cNvSpPr txBox="1">
            <a:spLocks noGrp="1"/>
          </p:cNvSpPr>
          <p:nvPr>
            <p:ph type="body" idx="1"/>
          </p:nvPr>
        </p:nvSpPr>
        <p:spPr>
          <a:xfrm>
            <a:off x="457200" y="900114"/>
            <a:ext cx="4038600" cy="2545556"/>
          </a:xfrm>
          <a:prstGeom prst="rect">
            <a:avLst/>
          </a:prstGeom>
          <a:noFill/>
          <a:ln>
            <a:noFill/>
          </a:ln>
        </p:spPr>
        <p:txBody>
          <a:bodyPr spcFirstLastPara="1" wrap="square" lIns="91425" tIns="45700" rIns="91425" bIns="45700" anchor="t" anchorCtr="0">
            <a:noAutofit/>
          </a:bodyPr>
          <a:lstStyle>
            <a:lvl1pPr marL="457189" lvl="0" indent="-406390" algn="l">
              <a:lnSpc>
                <a:spcPct val="100000"/>
              </a:lnSpc>
              <a:spcBef>
                <a:spcPts val="560"/>
              </a:spcBef>
              <a:spcAft>
                <a:spcPts val="0"/>
              </a:spcAft>
              <a:buClr>
                <a:schemeClr val="dk1"/>
              </a:buClr>
              <a:buSzPts val="2800"/>
              <a:buChar char="•"/>
              <a:defRPr sz="2800"/>
            </a:lvl1pPr>
            <a:lvl2pPr marL="914378" lvl="1" indent="-380990" algn="l">
              <a:lnSpc>
                <a:spcPct val="100000"/>
              </a:lnSpc>
              <a:spcBef>
                <a:spcPts val="480"/>
              </a:spcBef>
              <a:spcAft>
                <a:spcPts val="0"/>
              </a:spcAft>
              <a:buClr>
                <a:schemeClr val="dk1"/>
              </a:buClr>
              <a:buSzPts val="2400"/>
              <a:buChar char="–"/>
              <a:defRPr sz="2400"/>
            </a:lvl2pPr>
            <a:lvl3pPr marL="1371566" lvl="2" indent="-355591" algn="l">
              <a:lnSpc>
                <a:spcPct val="100000"/>
              </a:lnSpc>
              <a:spcBef>
                <a:spcPts val="400"/>
              </a:spcBef>
              <a:spcAft>
                <a:spcPts val="0"/>
              </a:spcAft>
              <a:buClr>
                <a:schemeClr val="dk1"/>
              </a:buClr>
              <a:buSzPts val="2000"/>
              <a:buChar char="•"/>
              <a:defRPr sz="2000"/>
            </a:lvl3pPr>
            <a:lvl4pPr marL="1828754" lvl="3" indent="-342892" algn="l">
              <a:lnSpc>
                <a:spcPct val="100000"/>
              </a:lnSpc>
              <a:spcBef>
                <a:spcPts val="360"/>
              </a:spcBef>
              <a:spcAft>
                <a:spcPts val="0"/>
              </a:spcAft>
              <a:buClr>
                <a:schemeClr val="dk1"/>
              </a:buClr>
              <a:buSzPts val="1800"/>
              <a:buChar char="–"/>
              <a:defRPr sz="1800"/>
            </a:lvl4pPr>
            <a:lvl5pPr marL="2285943" lvl="4" indent="-342892" algn="l">
              <a:lnSpc>
                <a:spcPct val="100000"/>
              </a:lnSpc>
              <a:spcBef>
                <a:spcPts val="360"/>
              </a:spcBef>
              <a:spcAft>
                <a:spcPts val="0"/>
              </a:spcAft>
              <a:buClr>
                <a:schemeClr val="dk1"/>
              </a:buClr>
              <a:buSzPts val="1800"/>
              <a:buChar char="»"/>
              <a:defRPr sz="1800"/>
            </a:lvl5pPr>
            <a:lvl6pPr marL="2743132" lvl="5" indent="-342892" algn="l">
              <a:lnSpc>
                <a:spcPct val="100000"/>
              </a:lnSpc>
              <a:spcBef>
                <a:spcPts val="360"/>
              </a:spcBef>
              <a:spcAft>
                <a:spcPts val="0"/>
              </a:spcAft>
              <a:buClr>
                <a:schemeClr val="dk1"/>
              </a:buClr>
              <a:buSzPts val="1800"/>
              <a:buChar char="•"/>
              <a:defRPr sz="1800"/>
            </a:lvl6pPr>
            <a:lvl7pPr marL="3200320" lvl="6" indent="-342892" algn="l">
              <a:lnSpc>
                <a:spcPct val="100000"/>
              </a:lnSpc>
              <a:spcBef>
                <a:spcPts val="360"/>
              </a:spcBef>
              <a:spcAft>
                <a:spcPts val="0"/>
              </a:spcAft>
              <a:buClr>
                <a:schemeClr val="dk1"/>
              </a:buClr>
              <a:buSzPts val="1800"/>
              <a:buChar char="•"/>
              <a:defRPr sz="1800"/>
            </a:lvl7pPr>
            <a:lvl8pPr marL="3657509" lvl="7" indent="-342892" algn="l">
              <a:lnSpc>
                <a:spcPct val="100000"/>
              </a:lnSpc>
              <a:spcBef>
                <a:spcPts val="360"/>
              </a:spcBef>
              <a:spcAft>
                <a:spcPts val="0"/>
              </a:spcAft>
              <a:buClr>
                <a:schemeClr val="dk1"/>
              </a:buClr>
              <a:buSzPts val="1800"/>
              <a:buChar char="•"/>
              <a:defRPr sz="1800"/>
            </a:lvl8pPr>
            <a:lvl9pPr marL="4114697" lvl="8" indent="-342892" algn="l">
              <a:lnSpc>
                <a:spcPct val="100000"/>
              </a:lnSpc>
              <a:spcBef>
                <a:spcPts val="360"/>
              </a:spcBef>
              <a:spcAft>
                <a:spcPts val="0"/>
              </a:spcAft>
              <a:buClr>
                <a:schemeClr val="dk1"/>
              </a:buClr>
              <a:buSzPts val="1800"/>
              <a:buChar char="•"/>
              <a:defRPr sz="1800"/>
            </a:lvl9pPr>
          </a:lstStyle>
          <a:p>
            <a:endParaRPr/>
          </a:p>
        </p:txBody>
      </p:sp>
      <p:sp>
        <p:nvSpPr>
          <p:cNvPr id="115" name="Google Shape;115;p43"/>
          <p:cNvSpPr txBox="1">
            <a:spLocks noGrp="1"/>
          </p:cNvSpPr>
          <p:nvPr>
            <p:ph type="body" idx="2"/>
          </p:nvPr>
        </p:nvSpPr>
        <p:spPr>
          <a:xfrm>
            <a:off x="4648200" y="900114"/>
            <a:ext cx="4038600" cy="2545556"/>
          </a:xfrm>
          <a:prstGeom prst="rect">
            <a:avLst/>
          </a:prstGeom>
          <a:noFill/>
          <a:ln>
            <a:noFill/>
          </a:ln>
        </p:spPr>
        <p:txBody>
          <a:bodyPr spcFirstLastPara="1" wrap="square" lIns="91425" tIns="45700" rIns="91425" bIns="45700" anchor="t" anchorCtr="0">
            <a:noAutofit/>
          </a:bodyPr>
          <a:lstStyle>
            <a:lvl1pPr marL="457189" lvl="0" indent="-406390" algn="l">
              <a:lnSpc>
                <a:spcPct val="100000"/>
              </a:lnSpc>
              <a:spcBef>
                <a:spcPts val="560"/>
              </a:spcBef>
              <a:spcAft>
                <a:spcPts val="0"/>
              </a:spcAft>
              <a:buClr>
                <a:schemeClr val="dk1"/>
              </a:buClr>
              <a:buSzPts val="2800"/>
              <a:buChar char="•"/>
              <a:defRPr sz="2800"/>
            </a:lvl1pPr>
            <a:lvl2pPr marL="914378" lvl="1" indent="-380990" algn="l">
              <a:lnSpc>
                <a:spcPct val="100000"/>
              </a:lnSpc>
              <a:spcBef>
                <a:spcPts val="480"/>
              </a:spcBef>
              <a:spcAft>
                <a:spcPts val="0"/>
              </a:spcAft>
              <a:buClr>
                <a:schemeClr val="dk1"/>
              </a:buClr>
              <a:buSzPts val="2400"/>
              <a:buChar char="–"/>
              <a:defRPr sz="2400"/>
            </a:lvl2pPr>
            <a:lvl3pPr marL="1371566" lvl="2" indent="-355591" algn="l">
              <a:lnSpc>
                <a:spcPct val="100000"/>
              </a:lnSpc>
              <a:spcBef>
                <a:spcPts val="400"/>
              </a:spcBef>
              <a:spcAft>
                <a:spcPts val="0"/>
              </a:spcAft>
              <a:buClr>
                <a:schemeClr val="dk1"/>
              </a:buClr>
              <a:buSzPts val="2000"/>
              <a:buChar char="•"/>
              <a:defRPr sz="2000"/>
            </a:lvl3pPr>
            <a:lvl4pPr marL="1828754" lvl="3" indent="-342892" algn="l">
              <a:lnSpc>
                <a:spcPct val="100000"/>
              </a:lnSpc>
              <a:spcBef>
                <a:spcPts val="360"/>
              </a:spcBef>
              <a:spcAft>
                <a:spcPts val="0"/>
              </a:spcAft>
              <a:buClr>
                <a:schemeClr val="dk1"/>
              </a:buClr>
              <a:buSzPts val="1800"/>
              <a:buChar char="–"/>
              <a:defRPr sz="1800"/>
            </a:lvl4pPr>
            <a:lvl5pPr marL="2285943" lvl="4" indent="-342892" algn="l">
              <a:lnSpc>
                <a:spcPct val="100000"/>
              </a:lnSpc>
              <a:spcBef>
                <a:spcPts val="360"/>
              </a:spcBef>
              <a:spcAft>
                <a:spcPts val="0"/>
              </a:spcAft>
              <a:buClr>
                <a:schemeClr val="dk1"/>
              </a:buClr>
              <a:buSzPts val="1800"/>
              <a:buChar char="»"/>
              <a:defRPr sz="1800"/>
            </a:lvl5pPr>
            <a:lvl6pPr marL="2743132" lvl="5" indent="-342892" algn="l">
              <a:lnSpc>
                <a:spcPct val="100000"/>
              </a:lnSpc>
              <a:spcBef>
                <a:spcPts val="360"/>
              </a:spcBef>
              <a:spcAft>
                <a:spcPts val="0"/>
              </a:spcAft>
              <a:buClr>
                <a:schemeClr val="dk1"/>
              </a:buClr>
              <a:buSzPts val="1800"/>
              <a:buChar char="•"/>
              <a:defRPr sz="1800"/>
            </a:lvl6pPr>
            <a:lvl7pPr marL="3200320" lvl="6" indent="-342892" algn="l">
              <a:lnSpc>
                <a:spcPct val="100000"/>
              </a:lnSpc>
              <a:spcBef>
                <a:spcPts val="360"/>
              </a:spcBef>
              <a:spcAft>
                <a:spcPts val="0"/>
              </a:spcAft>
              <a:buClr>
                <a:schemeClr val="dk1"/>
              </a:buClr>
              <a:buSzPts val="1800"/>
              <a:buChar char="•"/>
              <a:defRPr sz="1800"/>
            </a:lvl7pPr>
            <a:lvl8pPr marL="3657509" lvl="7" indent="-342892" algn="l">
              <a:lnSpc>
                <a:spcPct val="100000"/>
              </a:lnSpc>
              <a:spcBef>
                <a:spcPts val="360"/>
              </a:spcBef>
              <a:spcAft>
                <a:spcPts val="0"/>
              </a:spcAft>
              <a:buClr>
                <a:schemeClr val="dk1"/>
              </a:buClr>
              <a:buSzPts val="1800"/>
              <a:buChar char="•"/>
              <a:defRPr sz="1800"/>
            </a:lvl8pPr>
            <a:lvl9pPr marL="4114697" lvl="8" indent="-342892" algn="l">
              <a:lnSpc>
                <a:spcPct val="100000"/>
              </a:lnSpc>
              <a:spcBef>
                <a:spcPts val="360"/>
              </a:spcBef>
              <a:spcAft>
                <a:spcPts val="0"/>
              </a:spcAft>
              <a:buClr>
                <a:schemeClr val="dk1"/>
              </a:buClr>
              <a:buSzPts val="1800"/>
              <a:buChar char="•"/>
              <a:defRPr sz="1800"/>
            </a:lvl9pPr>
          </a:lstStyle>
          <a:p>
            <a:endParaRPr/>
          </a:p>
        </p:txBody>
      </p:sp>
      <p:sp>
        <p:nvSpPr>
          <p:cNvPr id="116" name="Google Shape;116;p4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0515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9"/>
        <p:cNvGrpSpPr/>
        <p:nvPr/>
      </p:nvGrpSpPr>
      <p:grpSpPr>
        <a:xfrm>
          <a:off x="0" y="0"/>
          <a:ext cx="0" cy="0"/>
          <a:chOff x="0" y="0"/>
          <a:chExt cx="0" cy="0"/>
        </a:xfrm>
      </p:grpSpPr>
      <p:sp>
        <p:nvSpPr>
          <p:cNvPr id="120" name="Google Shape;120;p4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189" lvl="0" indent="-228594" algn="l">
              <a:lnSpc>
                <a:spcPct val="100000"/>
              </a:lnSpc>
              <a:spcBef>
                <a:spcPts val="480"/>
              </a:spcBef>
              <a:spcAft>
                <a:spcPts val="0"/>
              </a:spcAft>
              <a:buClr>
                <a:schemeClr val="dk1"/>
              </a:buClr>
              <a:buSzPts val="2400"/>
              <a:buNone/>
              <a:defRPr sz="2400" b="1"/>
            </a:lvl1pPr>
            <a:lvl2pPr marL="914378"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2"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122" name="Google Shape;122;p4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189" lvl="0" indent="-380990" algn="l">
              <a:lnSpc>
                <a:spcPct val="100000"/>
              </a:lnSpc>
              <a:spcBef>
                <a:spcPts val="480"/>
              </a:spcBef>
              <a:spcAft>
                <a:spcPts val="0"/>
              </a:spcAft>
              <a:buClr>
                <a:schemeClr val="dk1"/>
              </a:buClr>
              <a:buSzPts val="2400"/>
              <a:buChar char="•"/>
              <a:defRPr sz="2400"/>
            </a:lvl1pPr>
            <a:lvl2pPr marL="914378" lvl="1" indent="-355591" algn="l">
              <a:lnSpc>
                <a:spcPct val="100000"/>
              </a:lnSpc>
              <a:spcBef>
                <a:spcPts val="400"/>
              </a:spcBef>
              <a:spcAft>
                <a:spcPts val="0"/>
              </a:spcAft>
              <a:buClr>
                <a:schemeClr val="dk1"/>
              </a:buClr>
              <a:buSzPts val="2000"/>
              <a:buChar char="–"/>
              <a:defRPr sz="2000"/>
            </a:lvl2pPr>
            <a:lvl3pPr marL="1371566" lvl="2" indent="-342892" algn="l">
              <a:lnSpc>
                <a:spcPct val="100000"/>
              </a:lnSpc>
              <a:spcBef>
                <a:spcPts val="360"/>
              </a:spcBef>
              <a:spcAft>
                <a:spcPts val="0"/>
              </a:spcAft>
              <a:buClr>
                <a:schemeClr val="dk1"/>
              </a:buClr>
              <a:buSzPts val="1800"/>
              <a:buChar char="•"/>
              <a:defRPr sz="1800"/>
            </a:lvl3pPr>
            <a:lvl4pPr marL="1828754" lvl="3" indent="-330192" algn="l">
              <a:lnSpc>
                <a:spcPct val="100000"/>
              </a:lnSpc>
              <a:spcBef>
                <a:spcPts val="320"/>
              </a:spcBef>
              <a:spcAft>
                <a:spcPts val="0"/>
              </a:spcAft>
              <a:buClr>
                <a:schemeClr val="dk1"/>
              </a:buClr>
              <a:buSzPts val="1600"/>
              <a:buChar char="–"/>
              <a:defRPr sz="1600"/>
            </a:lvl4pPr>
            <a:lvl5pPr marL="2285943" lvl="4" indent="-330192" algn="l">
              <a:lnSpc>
                <a:spcPct val="100000"/>
              </a:lnSpc>
              <a:spcBef>
                <a:spcPts val="320"/>
              </a:spcBef>
              <a:spcAft>
                <a:spcPts val="0"/>
              </a:spcAft>
              <a:buClr>
                <a:schemeClr val="dk1"/>
              </a:buClr>
              <a:buSzPts val="1600"/>
              <a:buChar char="»"/>
              <a:defRPr sz="1600"/>
            </a:lvl5pPr>
            <a:lvl6pPr marL="2743132"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123" name="Google Shape;123;p44"/>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189" lvl="0" indent="-228594" algn="l">
              <a:lnSpc>
                <a:spcPct val="100000"/>
              </a:lnSpc>
              <a:spcBef>
                <a:spcPts val="480"/>
              </a:spcBef>
              <a:spcAft>
                <a:spcPts val="0"/>
              </a:spcAft>
              <a:buClr>
                <a:schemeClr val="dk1"/>
              </a:buClr>
              <a:buSzPts val="2400"/>
              <a:buNone/>
              <a:defRPr sz="2400" b="1"/>
            </a:lvl1pPr>
            <a:lvl2pPr marL="914378" lvl="1" indent="-228594" algn="l">
              <a:lnSpc>
                <a:spcPct val="100000"/>
              </a:lnSpc>
              <a:spcBef>
                <a:spcPts val="400"/>
              </a:spcBef>
              <a:spcAft>
                <a:spcPts val="0"/>
              </a:spcAft>
              <a:buClr>
                <a:schemeClr val="dk1"/>
              </a:buClr>
              <a:buSzPts val="2000"/>
              <a:buNone/>
              <a:defRPr sz="2000" b="1"/>
            </a:lvl2pPr>
            <a:lvl3pPr marL="1371566" lvl="2" indent="-228594" algn="l">
              <a:lnSpc>
                <a:spcPct val="100000"/>
              </a:lnSpc>
              <a:spcBef>
                <a:spcPts val="360"/>
              </a:spcBef>
              <a:spcAft>
                <a:spcPts val="0"/>
              </a:spcAft>
              <a:buClr>
                <a:schemeClr val="dk1"/>
              </a:buClr>
              <a:buSzPts val="1800"/>
              <a:buNone/>
              <a:defRPr sz="1800" b="1"/>
            </a:lvl3pPr>
            <a:lvl4pPr marL="1828754" lvl="3" indent="-228594" algn="l">
              <a:lnSpc>
                <a:spcPct val="100000"/>
              </a:lnSpc>
              <a:spcBef>
                <a:spcPts val="320"/>
              </a:spcBef>
              <a:spcAft>
                <a:spcPts val="0"/>
              </a:spcAft>
              <a:buClr>
                <a:schemeClr val="dk1"/>
              </a:buClr>
              <a:buSzPts val="1600"/>
              <a:buNone/>
              <a:defRPr sz="1600" b="1"/>
            </a:lvl4pPr>
            <a:lvl5pPr marL="2285943" lvl="4" indent="-228594" algn="l">
              <a:lnSpc>
                <a:spcPct val="100000"/>
              </a:lnSpc>
              <a:spcBef>
                <a:spcPts val="320"/>
              </a:spcBef>
              <a:spcAft>
                <a:spcPts val="0"/>
              </a:spcAft>
              <a:buClr>
                <a:schemeClr val="dk1"/>
              </a:buClr>
              <a:buSzPts val="1600"/>
              <a:buNone/>
              <a:defRPr sz="1600" b="1"/>
            </a:lvl5pPr>
            <a:lvl6pPr marL="2743132" lvl="5" indent="-228594" algn="l">
              <a:lnSpc>
                <a:spcPct val="100000"/>
              </a:lnSpc>
              <a:spcBef>
                <a:spcPts val="320"/>
              </a:spcBef>
              <a:spcAft>
                <a:spcPts val="0"/>
              </a:spcAft>
              <a:buClr>
                <a:schemeClr val="dk1"/>
              </a:buClr>
              <a:buSzPts val="1600"/>
              <a:buNone/>
              <a:defRPr sz="1600" b="1"/>
            </a:lvl6pPr>
            <a:lvl7pPr marL="3200320" lvl="6" indent="-228594" algn="l">
              <a:lnSpc>
                <a:spcPct val="100000"/>
              </a:lnSpc>
              <a:spcBef>
                <a:spcPts val="320"/>
              </a:spcBef>
              <a:spcAft>
                <a:spcPts val="0"/>
              </a:spcAft>
              <a:buClr>
                <a:schemeClr val="dk1"/>
              </a:buClr>
              <a:buSzPts val="1600"/>
              <a:buNone/>
              <a:defRPr sz="1600" b="1"/>
            </a:lvl7pPr>
            <a:lvl8pPr marL="3657509" lvl="7" indent="-228594" algn="l">
              <a:lnSpc>
                <a:spcPct val="100000"/>
              </a:lnSpc>
              <a:spcBef>
                <a:spcPts val="320"/>
              </a:spcBef>
              <a:spcAft>
                <a:spcPts val="0"/>
              </a:spcAft>
              <a:buClr>
                <a:schemeClr val="dk1"/>
              </a:buClr>
              <a:buSzPts val="1600"/>
              <a:buNone/>
              <a:defRPr sz="1600" b="1"/>
            </a:lvl8pPr>
            <a:lvl9pPr marL="4114697" lvl="8" indent="-228594" algn="l">
              <a:lnSpc>
                <a:spcPct val="100000"/>
              </a:lnSpc>
              <a:spcBef>
                <a:spcPts val="320"/>
              </a:spcBef>
              <a:spcAft>
                <a:spcPts val="0"/>
              </a:spcAft>
              <a:buClr>
                <a:schemeClr val="dk1"/>
              </a:buClr>
              <a:buSzPts val="1600"/>
              <a:buNone/>
              <a:defRPr sz="1600" b="1"/>
            </a:lvl9pPr>
          </a:lstStyle>
          <a:p>
            <a:endParaRPr/>
          </a:p>
        </p:txBody>
      </p:sp>
      <p:sp>
        <p:nvSpPr>
          <p:cNvPr id="124" name="Google Shape;124;p44"/>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Autofit/>
          </a:bodyPr>
          <a:lstStyle>
            <a:lvl1pPr marL="457189" lvl="0" indent="-380990" algn="l">
              <a:lnSpc>
                <a:spcPct val="100000"/>
              </a:lnSpc>
              <a:spcBef>
                <a:spcPts val="480"/>
              </a:spcBef>
              <a:spcAft>
                <a:spcPts val="0"/>
              </a:spcAft>
              <a:buClr>
                <a:schemeClr val="dk1"/>
              </a:buClr>
              <a:buSzPts val="2400"/>
              <a:buChar char="•"/>
              <a:defRPr sz="2400"/>
            </a:lvl1pPr>
            <a:lvl2pPr marL="914378" lvl="1" indent="-355591" algn="l">
              <a:lnSpc>
                <a:spcPct val="100000"/>
              </a:lnSpc>
              <a:spcBef>
                <a:spcPts val="400"/>
              </a:spcBef>
              <a:spcAft>
                <a:spcPts val="0"/>
              </a:spcAft>
              <a:buClr>
                <a:schemeClr val="dk1"/>
              </a:buClr>
              <a:buSzPts val="2000"/>
              <a:buChar char="–"/>
              <a:defRPr sz="2000"/>
            </a:lvl2pPr>
            <a:lvl3pPr marL="1371566" lvl="2" indent="-342892" algn="l">
              <a:lnSpc>
                <a:spcPct val="100000"/>
              </a:lnSpc>
              <a:spcBef>
                <a:spcPts val="360"/>
              </a:spcBef>
              <a:spcAft>
                <a:spcPts val="0"/>
              </a:spcAft>
              <a:buClr>
                <a:schemeClr val="dk1"/>
              </a:buClr>
              <a:buSzPts val="1800"/>
              <a:buChar char="•"/>
              <a:defRPr sz="1800"/>
            </a:lvl3pPr>
            <a:lvl4pPr marL="1828754" lvl="3" indent="-330192" algn="l">
              <a:lnSpc>
                <a:spcPct val="100000"/>
              </a:lnSpc>
              <a:spcBef>
                <a:spcPts val="320"/>
              </a:spcBef>
              <a:spcAft>
                <a:spcPts val="0"/>
              </a:spcAft>
              <a:buClr>
                <a:schemeClr val="dk1"/>
              </a:buClr>
              <a:buSzPts val="1600"/>
              <a:buChar char="–"/>
              <a:defRPr sz="1600"/>
            </a:lvl4pPr>
            <a:lvl5pPr marL="2285943" lvl="4" indent="-330192" algn="l">
              <a:lnSpc>
                <a:spcPct val="100000"/>
              </a:lnSpc>
              <a:spcBef>
                <a:spcPts val="320"/>
              </a:spcBef>
              <a:spcAft>
                <a:spcPts val="0"/>
              </a:spcAft>
              <a:buClr>
                <a:schemeClr val="dk1"/>
              </a:buClr>
              <a:buSzPts val="1600"/>
              <a:buChar char="»"/>
              <a:defRPr sz="1600"/>
            </a:lvl5pPr>
            <a:lvl6pPr marL="2743132" lvl="5" indent="-330192" algn="l">
              <a:lnSpc>
                <a:spcPct val="100000"/>
              </a:lnSpc>
              <a:spcBef>
                <a:spcPts val="320"/>
              </a:spcBef>
              <a:spcAft>
                <a:spcPts val="0"/>
              </a:spcAft>
              <a:buClr>
                <a:schemeClr val="dk1"/>
              </a:buClr>
              <a:buSzPts val="1600"/>
              <a:buChar char="•"/>
              <a:defRPr sz="1600"/>
            </a:lvl6pPr>
            <a:lvl7pPr marL="3200320" lvl="6" indent="-330192" algn="l">
              <a:lnSpc>
                <a:spcPct val="100000"/>
              </a:lnSpc>
              <a:spcBef>
                <a:spcPts val="320"/>
              </a:spcBef>
              <a:spcAft>
                <a:spcPts val="0"/>
              </a:spcAft>
              <a:buClr>
                <a:schemeClr val="dk1"/>
              </a:buClr>
              <a:buSzPts val="1600"/>
              <a:buChar char="•"/>
              <a:defRPr sz="1600"/>
            </a:lvl7pPr>
            <a:lvl8pPr marL="3657509" lvl="7" indent="-330192" algn="l">
              <a:lnSpc>
                <a:spcPct val="100000"/>
              </a:lnSpc>
              <a:spcBef>
                <a:spcPts val="320"/>
              </a:spcBef>
              <a:spcAft>
                <a:spcPts val="0"/>
              </a:spcAft>
              <a:buClr>
                <a:schemeClr val="dk1"/>
              </a:buClr>
              <a:buSzPts val="1600"/>
              <a:buChar char="•"/>
              <a:defRPr sz="1600"/>
            </a:lvl8pPr>
            <a:lvl9pPr marL="4114697" lvl="8" indent="-330192" algn="l">
              <a:lnSpc>
                <a:spcPct val="100000"/>
              </a:lnSpc>
              <a:spcBef>
                <a:spcPts val="320"/>
              </a:spcBef>
              <a:spcAft>
                <a:spcPts val="0"/>
              </a:spcAft>
              <a:buClr>
                <a:schemeClr val="dk1"/>
              </a:buClr>
              <a:buSzPts val="1600"/>
              <a:buChar char="•"/>
              <a:defRPr sz="1600"/>
            </a:lvl9pPr>
          </a:lstStyle>
          <a:p>
            <a:endParaRPr/>
          </a:p>
        </p:txBody>
      </p:sp>
      <p:sp>
        <p:nvSpPr>
          <p:cNvPr id="125" name="Google Shape;125;p4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9456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p4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2249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46"/>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6"/>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Autofit/>
          </a:bodyPr>
          <a:lstStyle>
            <a:lvl1pPr marL="457189" lvl="0" indent="-431789" algn="l">
              <a:lnSpc>
                <a:spcPct val="100000"/>
              </a:lnSpc>
              <a:spcBef>
                <a:spcPts val="640"/>
              </a:spcBef>
              <a:spcAft>
                <a:spcPts val="0"/>
              </a:spcAft>
              <a:buClr>
                <a:schemeClr val="dk1"/>
              </a:buClr>
              <a:buSzPts val="3200"/>
              <a:buChar char="•"/>
              <a:defRPr sz="3200"/>
            </a:lvl1pPr>
            <a:lvl2pPr marL="914378" lvl="1" indent="-406390" algn="l">
              <a:lnSpc>
                <a:spcPct val="100000"/>
              </a:lnSpc>
              <a:spcBef>
                <a:spcPts val="560"/>
              </a:spcBef>
              <a:spcAft>
                <a:spcPts val="0"/>
              </a:spcAft>
              <a:buClr>
                <a:schemeClr val="dk1"/>
              </a:buClr>
              <a:buSzPts val="2800"/>
              <a:buChar char="–"/>
              <a:defRPr sz="2800"/>
            </a:lvl2pPr>
            <a:lvl3pPr marL="1371566" lvl="2" indent="-380990" algn="l">
              <a:lnSpc>
                <a:spcPct val="100000"/>
              </a:lnSpc>
              <a:spcBef>
                <a:spcPts val="480"/>
              </a:spcBef>
              <a:spcAft>
                <a:spcPts val="0"/>
              </a:spcAft>
              <a:buClr>
                <a:schemeClr val="dk1"/>
              </a:buClr>
              <a:buSzPts val="2400"/>
              <a:buChar char="•"/>
              <a:defRPr sz="2400"/>
            </a:lvl3pPr>
            <a:lvl4pPr marL="1828754" lvl="3" indent="-355591" algn="l">
              <a:lnSpc>
                <a:spcPct val="100000"/>
              </a:lnSpc>
              <a:spcBef>
                <a:spcPts val="400"/>
              </a:spcBef>
              <a:spcAft>
                <a:spcPts val="0"/>
              </a:spcAft>
              <a:buClr>
                <a:schemeClr val="dk1"/>
              </a:buClr>
              <a:buSzPts val="2000"/>
              <a:buChar char="–"/>
              <a:defRPr sz="2000"/>
            </a:lvl4pPr>
            <a:lvl5pPr marL="2285943" lvl="4" indent="-355591" algn="l">
              <a:lnSpc>
                <a:spcPct val="100000"/>
              </a:lnSpc>
              <a:spcBef>
                <a:spcPts val="400"/>
              </a:spcBef>
              <a:spcAft>
                <a:spcPts val="0"/>
              </a:spcAft>
              <a:buClr>
                <a:schemeClr val="dk1"/>
              </a:buClr>
              <a:buSzPts val="2000"/>
              <a:buChar char="»"/>
              <a:defRPr sz="2000"/>
            </a:lvl5pPr>
            <a:lvl6pPr marL="2743132" lvl="5" indent="-355591" algn="l">
              <a:lnSpc>
                <a:spcPct val="100000"/>
              </a:lnSpc>
              <a:spcBef>
                <a:spcPts val="400"/>
              </a:spcBef>
              <a:spcAft>
                <a:spcPts val="0"/>
              </a:spcAft>
              <a:buClr>
                <a:schemeClr val="dk1"/>
              </a:buClr>
              <a:buSzPts val="2000"/>
              <a:buChar char="•"/>
              <a:defRPr sz="2000"/>
            </a:lvl6pPr>
            <a:lvl7pPr marL="3200320" lvl="6" indent="-355591" algn="l">
              <a:lnSpc>
                <a:spcPct val="100000"/>
              </a:lnSpc>
              <a:spcBef>
                <a:spcPts val="400"/>
              </a:spcBef>
              <a:spcAft>
                <a:spcPts val="0"/>
              </a:spcAft>
              <a:buClr>
                <a:schemeClr val="dk1"/>
              </a:buClr>
              <a:buSzPts val="2000"/>
              <a:buChar char="•"/>
              <a:defRPr sz="2000"/>
            </a:lvl7pPr>
            <a:lvl8pPr marL="3657509" lvl="7" indent="-355591" algn="l">
              <a:lnSpc>
                <a:spcPct val="100000"/>
              </a:lnSpc>
              <a:spcBef>
                <a:spcPts val="400"/>
              </a:spcBef>
              <a:spcAft>
                <a:spcPts val="0"/>
              </a:spcAft>
              <a:buClr>
                <a:schemeClr val="dk1"/>
              </a:buClr>
              <a:buSzPts val="2000"/>
              <a:buChar char="•"/>
              <a:defRPr sz="2000"/>
            </a:lvl8pPr>
            <a:lvl9pPr marL="4114697" lvl="8" indent="-355591" algn="l">
              <a:lnSpc>
                <a:spcPct val="100000"/>
              </a:lnSpc>
              <a:spcBef>
                <a:spcPts val="400"/>
              </a:spcBef>
              <a:spcAft>
                <a:spcPts val="0"/>
              </a:spcAft>
              <a:buClr>
                <a:schemeClr val="dk1"/>
              </a:buClr>
              <a:buSzPts val="2000"/>
              <a:buChar char="•"/>
              <a:defRPr sz="2000"/>
            </a:lvl9pPr>
          </a:lstStyle>
          <a:p>
            <a:endParaRPr/>
          </a:p>
        </p:txBody>
      </p:sp>
      <p:sp>
        <p:nvSpPr>
          <p:cNvPr id="136" name="Google Shape;136;p46"/>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280"/>
              </a:spcBef>
              <a:spcAft>
                <a:spcPts val="0"/>
              </a:spcAft>
              <a:buClr>
                <a:schemeClr val="dk1"/>
              </a:buClr>
              <a:buSzPts val="1400"/>
              <a:buNone/>
              <a:defRPr sz="1400"/>
            </a:lvl1pPr>
            <a:lvl2pPr marL="914378" lvl="1" indent="-228594" algn="l">
              <a:lnSpc>
                <a:spcPct val="100000"/>
              </a:lnSpc>
              <a:spcBef>
                <a:spcPts val="240"/>
              </a:spcBef>
              <a:spcAft>
                <a:spcPts val="0"/>
              </a:spcAft>
              <a:buClr>
                <a:schemeClr val="dk1"/>
              </a:buClr>
              <a:buSzPts val="1200"/>
              <a:buNone/>
              <a:defRPr sz="1200"/>
            </a:lvl2pPr>
            <a:lvl3pPr marL="1371566" lvl="2" indent="-228594" algn="l">
              <a:lnSpc>
                <a:spcPct val="100000"/>
              </a:lnSpc>
              <a:spcBef>
                <a:spcPts val="200"/>
              </a:spcBef>
              <a:spcAft>
                <a:spcPts val="0"/>
              </a:spcAft>
              <a:buClr>
                <a:schemeClr val="dk1"/>
              </a:buClr>
              <a:buSzPts val="1000"/>
              <a:buNone/>
              <a:defRPr sz="1000"/>
            </a:lvl3pPr>
            <a:lvl4pPr marL="1828754" lvl="3" indent="-228594" algn="l">
              <a:lnSpc>
                <a:spcPct val="100000"/>
              </a:lnSpc>
              <a:spcBef>
                <a:spcPts val="180"/>
              </a:spcBef>
              <a:spcAft>
                <a:spcPts val="0"/>
              </a:spcAft>
              <a:buClr>
                <a:schemeClr val="dk1"/>
              </a:buClr>
              <a:buSzPts val="900"/>
              <a:buNone/>
              <a:defRPr sz="900"/>
            </a:lvl4pPr>
            <a:lvl5pPr marL="2285943" lvl="4" indent="-228594" algn="l">
              <a:lnSpc>
                <a:spcPct val="100000"/>
              </a:lnSpc>
              <a:spcBef>
                <a:spcPts val="180"/>
              </a:spcBef>
              <a:spcAft>
                <a:spcPts val="0"/>
              </a:spcAft>
              <a:buClr>
                <a:schemeClr val="dk1"/>
              </a:buClr>
              <a:buSzPts val="900"/>
              <a:buNone/>
              <a:defRPr sz="900"/>
            </a:lvl5pPr>
            <a:lvl6pPr marL="2743132" lvl="5" indent="-228594" algn="l">
              <a:lnSpc>
                <a:spcPct val="100000"/>
              </a:lnSpc>
              <a:spcBef>
                <a:spcPts val="180"/>
              </a:spcBef>
              <a:spcAft>
                <a:spcPts val="0"/>
              </a:spcAft>
              <a:buClr>
                <a:schemeClr val="dk1"/>
              </a:buClr>
              <a:buSzPts val="900"/>
              <a:buNone/>
              <a:defRPr sz="900"/>
            </a:lvl6pPr>
            <a:lvl7pPr marL="3200320" lvl="6" indent="-228594" algn="l">
              <a:lnSpc>
                <a:spcPct val="100000"/>
              </a:lnSpc>
              <a:spcBef>
                <a:spcPts val="180"/>
              </a:spcBef>
              <a:spcAft>
                <a:spcPts val="0"/>
              </a:spcAft>
              <a:buClr>
                <a:schemeClr val="dk1"/>
              </a:buClr>
              <a:buSzPts val="900"/>
              <a:buNone/>
              <a:defRPr sz="900"/>
            </a:lvl7pPr>
            <a:lvl8pPr marL="3657509" lvl="7" indent="-228594" algn="l">
              <a:lnSpc>
                <a:spcPct val="100000"/>
              </a:lnSpc>
              <a:spcBef>
                <a:spcPts val="180"/>
              </a:spcBef>
              <a:spcAft>
                <a:spcPts val="0"/>
              </a:spcAft>
              <a:buClr>
                <a:schemeClr val="dk1"/>
              </a:buClr>
              <a:buSzPts val="900"/>
              <a:buNone/>
              <a:defRPr sz="900"/>
            </a:lvl8pPr>
            <a:lvl9pPr marL="4114697" lvl="8" indent="-228594" algn="l">
              <a:lnSpc>
                <a:spcPct val="100000"/>
              </a:lnSpc>
              <a:spcBef>
                <a:spcPts val="180"/>
              </a:spcBef>
              <a:spcAft>
                <a:spcPts val="0"/>
              </a:spcAft>
              <a:buClr>
                <a:schemeClr val="dk1"/>
              </a:buClr>
              <a:buSzPts val="900"/>
              <a:buNone/>
              <a:defRPr sz="900"/>
            </a:lvl9pPr>
          </a:lstStyle>
          <a:p>
            <a:endParaRPr/>
          </a:p>
        </p:txBody>
      </p:sp>
      <p:sp>
        <p:nvSpPr>
          <p:cNvPr id="137" name="Google Shape;137;p4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04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0"/>
        <p:cNvGrpSpPr/>
        <p:nvPr/>
      </p:nvGrpSpPr>
      <p:grpSpPr>
        <a:xfrm>
          <a:off x="0" y="0"/>
          <a:ext cx="0" cy="0"/>
          <a:chOff x="0" y="0"/>
          <a:chExt cx="0" cy="0"/>
        </a:xfrm>
      </p:grpSpPr>
      <p:sp>
        <p:nvSpPr>
          <p:cNvPr id="141" name="Google Shape;141;p4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7"/>
          <p:cNvSpPr txBox="1">
            <a:spLocks noGrp="1"/>
          </p:cNvSpPr>
          <p:nvPr>
            <p:ph type="body" idx="1"/>
          </p:nvPr>
        </p:nvSpPr>
        <p:spPr>
          <a:xfrm rot="5400000">
            <a:off x="2874765" y="-1217413"/>
            <a:ext cx="3394472" cy="8229600"/>
          </a:xfrm>
          <a:prstGeom prst="rect">
            <a:avLst/>
          </a:prstGeom>
          <a:noFill/>
          <a:ln>
            <a:noFill/>
          </a:ln>
        </p:spPr>
        <p:txBody>
          <a:bodyPr spcFirstLastPara="1" wrap="square" lIns="91425" tIns="45700" rIns="91425" bIns="45700" anchor="t" anchorCtr="0">
            <a:noAutofit/>
          </a:bodyPr>
          <a:lstStyle>
            <a:lvl1pPr marL="457189" lvl="0" indent="-342892" algn="l">
              <a:lnSpc>
                <a:spcPct val="100000"/>
              </a:lnSpc>
              <a:spcBef>
                <a:spcPts val="360"/>
              </a:spcBef>
              <a:spcAft>
                <a:spcPts val="0"/>
              </a:spcAft>
              <a:buClr>
                <a:schemeClr val="dk1"/>
              </a:buClr>
              <a:buSzPts val="1800"/>
              <a:buChar char="•"/>
              <a:defRPr/>
            </a:lvl1pPr>
            <a:lvl2pPr marL="914378" lvl="1" indent="-342892" algn="l">
              <a:lnSpc>
                <a:spcPct val="100000"/>
              </a:lnSpc>
              <a:spcBef>
                <a:spcPts val="360"/>
              </a:spcBef>
              <a:spcAft>
                <a:spcPts val="0"/>
              </a:spcAft>
              <a:buClr>
                <a:schemeClr val="dk1"/>
              </a:buClr>
              <a:buSzPts val="1800"/>
              <a:buChar char="–"/>
              <a:defRPr/>
            </a:lvl2pPr>
            <a:lvl3pPr marL="1371566" lvl="2" indent="-342892" algn="l">
              <a:lnSpc>
                <a:spcPct val="100000"/>
              </a:lnSpc>
              <a:spcBef>
                <a:spcPts val="360"/>
              </a:spcBef>
              <a:spcAft>
                <a:spcPts val="0"/>
              </a:spcAft>
              <a:buClr>
                <a:schemeClr val="dk1"/>
              </a:buClr>
              <a:buSzPts val="1800"/>
              <a:buChar char="•"/>
              <a:defRPr/>
            </a:lvl3pPr>
            <a:lvl4pPr marL="1828754" lvl="3" indent="-342892" algn="l">
              <a:lnSpc>
                <a:spcPct val="100000"/>
              </a:lnSpc>
              <a:spcBef>
                <a:spcPts val="360"/>
              </a:spcBef>
              <a:spcAft>
                <a:spcPts val="0"/>
              </a:spcAft>
              <a:buClr>
                <a:schemeClr val="dk1"/>
              </a:buClr>
              <a:buSzPts val="1800"/>
              <a:buChar char="–"/>
              <a:defRPr/>
            </a:lvl4pPr>
            <a:lvl5pPr marL="2285943" lvl="4" indent="-342892" algn="l">
              <a:lnSpc>
                <a:spcPct val="100000"/>
              </a:lnSpc>
              <a:spcBef>
                <a:spcPts val="360"/>
              </a:spcBef>
              <a:spcAft>
                <a:spcPts val="0"/>
              </a:spcAft>
              <a:buClr>
                <a:schemeClr val="dk1"/>
              </a:buClr>
              <a:buSzPts val="1800"/>
              <a:buChar char="»"/>
              <a:defRPr/>
            </a:lvl5pPr>
            <a:lvl6pPr marL="2743132" lvl="5" indent="-342892" algn="l">
              <a:lnSpc>
                <a:spcPct val="100000"/>
              </a:lnSpc>
              <a:spcBef>
                <a:spcPts val="360"/>
              </a:spcBef>
              <a:spcAft>
                <a:spcPts val="0"/>
              </a:spcAft>
              <a:buClr>
                <a:schemeClr val="dk1"/>
              </a:buClr>
              <a:buSzPts val="1800"/>
              <a:buChar char="•"/>
              <a:defRPr/>
            </a:lvl6pPr>
            <a:lvl7pPr marL="3200320" lvl="6" indent="-342892" algn="l">
              <a:lnSpc>
                <a:spcPct val="100000"/>
              </a:lnSpc>
              <a:spcBef>
                <a:spcPts val="360"/>
              </a:spcBef>
              <a:spcAft>
                <a:spcPts val="0"/>
              </a:spcAft>
              <a:buClr>
                <a:schemeClr val="dk1"/>
              </a:buClr>
              <a:buSzPts val="1800"/>
              <a:buChar char="•"/>
              <a:defRPr/>
            </a:lvl7pPr>
            <a:lvl8pPr marL="3657509" lvl="7" indent="-342892" algn="l">
              <a:lnSpc>
                <a:spcPct val="100000"/>
              </a:lnSpc>
              <a:spcBef>
                <a:spcPts val="360"/>
              </a:spcBef>
              <a:spcAft>
                <a:spcPts val="0"/>
              </a:spcAft>
              <a:buClr>
                <a:schemeClr val="dk1"/>
              </a:buClr>
              <a:buSzPts val="1800"/>
              <a:buChar char="•"/>
              <a:defRPr/>
            </a:lvl8pPr>
            <a:lvl9pPr marL="4114697" lvl="8" indent="-342892" algn="l">
              <a:lnSpc>
                <a:spcPct val="100000"/>
              </a:lnSpc>
              <a:spcBef>
                <a:spcPts val="360"/>
              </a:spcBef>
              <a:spcAft>
                <a:spcPts val="0"/>
              </a:spcAft>
              <a:buClr>
                <a:schemeClr val="dk1"/>
              </a:buClr>
              <a:buSzPts val="1800"/>
              <a:buChar char="•"/>
              <a:defRPr/>
            </a:lvl9pPr>
          </a:lstStyle>
          <a:p>
            <a:endParaRPr/>
          </a:p>
        </p:txBody>
      </p:sp>
      <p:sp>
        <p:nvSpPr>
          <p:cNvPr id="143" name="Google Shape;143;p4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887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6"/>
        <p:cNvGrpSpPr/>
        <p:nvPr/>
      </p:nvGrpSpPr>
      <p:grpSpPr>
        <a:xfrm>
          <a:off x="0" y="0"/>
          <a:ext cx="0" cy="0"/>
          <a:chOff x="0" y="0"/>
          <a:chExt cx="0" cy="0"/>
        </a:xfrm>
      </p:grpSpPr>
      <p:sp>
        <p:nvSpPr>
          <p:cNvPr id="147" name="Google Shape;147;p48"/>
          <p:cNvSpPr txBox="1">
            <a:spLocks noGrp="1"/>
          </p:cNvSpPr>
          <p:nvPr>
            <p:ph type="title"/>
          </p:nvPr>
        </p:nvSpPr>
        <p:spPr>
          <a:xfrm rot="5400000">
            <a:off x="6012657" y="771525"/>
            <a:ext cx="3290888"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8"/>
          <p:cNvSpPr txBox="1">
            <a:spLocks noGrp="1"/>
          </p:cNvSpPr>
          <p:nvPr>
            <p:ph type="body" idx="1"/>
          </p:nvPr>
        </p:nvSpPr>
        <p:spPr>
          <a:xfrm rot="5400000">
            <a:off x="1821657" y="-1209675"/>
            <a:ext cx="3290888" cy="6019800"/>
          </a:xfrm>
          <a:prstGeom prst="rect">
            <a:avLst/>
          </a:prstGeom>
          <a:noFill/>
          <a:ln>
            <a:noFill/>
          </a:ln>
        </p:spPr>
        <p:txBody>
          <a:bodyPr spcFirstLastPara="1" wrap="square" lIns="91425" tIns="45700" rIns="91425" bIns="45700" anchor="t" anchorCtr="0">
            <a:noAutofit/>
          </a:bodyPr>
          <a:lstStyle>
            <a:lvl1pPr marL="457189" lvl="0" indent="-342892" algn="l">
              <a:lnSpc>
                <a:spcPct val="100000"/>
              </a:lnSpc>
              <a:spcBef>
                <a:spcPts val="360"/>
              </a:spcBef>
              <a:spcAft>
                <a:spcPts val="0"/>
              </a:spcAft>
              <a:buClr>
                <a:schemeClr val="dk1"/>
              </a:buClr>
              <a:buSzPts val="1800"/>
              <a:buChar char="•"/>
              <a:defRPr/>
            </a:lvl1pPr>
            <a:lvl2pPr marL="914378" lvl="1" indent="-342892" algn="l">
              <a:lnSpc>
                <a:spcPct val="100000"/>
              </a:lnSpc>
              <a:spcBef>
                <a:spcPts val="360"/>
              </a:spcBef>
              <a:spcAft>
                <a:spcPts val="0"/>
              </a:spcAft>
              <a:buClr>
                <a:schemeClr val="dk1"/>
              </a:buClr>
              <a:buSzPts val="1800"/>
              <a:buChar char="–"/>
              <a:defRPr/>
            </a:lvl2pPr>
            <a:lvl3pPr marL="1371566" lvl="2" indent="-342892" algn="l">
              <a:lnSpc>
                <a:spcPct val="100000"/>
              </a:lnSpc>
              <a:spcBef>
                <a:spcPts val="360"/>
              </a:spcBef>
              <a:spcAft>
                <a:spcPts val="0"/>
              </a:spcAft>
              <a:buClr>
                <a:schemeClr val="dk1"/>
              </a:buClr>
              <a:buSzPts val="1800"/>
              <a:buChar char="•"/>
              <a:defRPr/>
            </a:lvl3pPr>
            <a:lvl4pPr marL="1828754" lvl="3" indent="-342892" algn="l">
              <a:lnSpc>
                <a:spcPct val="100000"/>
              </a:lnSpc>
              <a:spcBef>
                <a:spcPts val="360"/>
              </a:spcBef>
              <a:spcAft>
                <a:spcPts val="0"/>
              </a:spcAft>
              <a:buClr>
                <a:schemeClr val="dk1"/>
              </a:buClr>
              <a:buSzPts val="1800"/>
              <a:buChar char="–"/>
              <a:defRPr/>
            </a:lvl4pPr>
            <a:lvl5pPr marL="2285943" lvl="4" indent="-342892" algn="l">
              <a:lnSpc>
                <a:spcPct val="100000"/>
              </a:lnSpc>
              <a:spcBef>
                <a:spcPts val="360"/>
              </a:spcBef>
              <a:spcAft>
                <a:spcPts val="0"/>
              </a:spcAft>
              <a:buClr>
                <a:schemeClr val="dk1"/>
              </a:buClr>
              <a:buSzPts val="1800"/>
              <a:buChar char="»"/>
              <a:defRPr/>
            </a:lvl5pPr>
            <a:lvl6pPr marL="2743132" lvl="5" indent="-342892" algn="l">
              <a:lnSpc>
                <a:spcPct val="100000"/>
              </a:lnSpc>
              <a:spcBef>
                <a:spcPts val="360"/>
              </a:spcBef>
              <a:spcAft>
                <a:spcPts val="0"/>
              </a:spcAft>
              <a:buClr>
                <a:schemeClr val="dk1"/>
              </a:buClr>
              <a:buSzPts val="1800"/>
              <a:buChar char="•"/>
              <a:defRPr/>
            </a:lvl6pPr>
            <a:lvl7pPr marL="3200320" lvl="6" indent="-342892" algn="l">
              <a:lnSpc>
                <a:spcPct val="100000"/>
              </a:lnSpc>
              <a:spcBef>
                <a:spcPts val="360"/>
              </a:spcBef>
              <a:spcAft>
                <a:spcPts val="0"/>
              </a:spcAft>
              <a:buClr>
                <a:schemeClr val="dk1"/>
              </a:buClr>
              <a:buSzPts val="1800"/>
              <a:buChar char="•"/>
              <a:defRPr/>
            </a:lvl7pPr>
            <a:lvl8pPr marL="3657509" lvl="7" indent="-342892" algn="l">
              <a:lnSpc>
                <a:spcPct val="100000"/>
              </a:lnSpc>
              <a:spcBef>
                <a:spcPts val="360"/>
              </a:spcBef>
              <a:spcAft>
                <a:spcPts val="0"/>
              </a:spcAft>
              <a:buClr>
                <a:schemeClr val="dk1"/>
              </a:buClr>
              <a:buSzPts val="1800"/>
              <a:buChar char="•"/>
              <a:defRPr/>
            </a:lvl8pPr>
            <a:lvl9pPr marL="4114697" lvl="8" indent="-342892" algn="l">
              <a:lnSpc>
                <a:spcPct val="100000"/>
              </a:lnSpc>
              <a:spcBef>
                <a:spcPts val="360"/>
              </a:spcBef>
              <a:spcAft>
                <a:spcPts val="0"/>
              </a:spcAft>
              <a:buClr>
                <a:schemeClr val="dk1"/>
              </a:buClr>
              <a:buSzPts val="1800"/>
              <a:buChar char="•"/>
              <a:defRPr/>
            </a:lvl9pPr>
          </a:lstStyle>
          <a:p>
            <a:endParaRPr/>
          </a:p>
        </p:txBody>
      </p:sp>
      <p:sp>
        <p:nvSpPr>
          <p:cNvPr id="149" name="Google Shape;149;p4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668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5"/>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3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3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3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596882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mailto:tanuj@bt.iitr.ac.in"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1.m4a"/><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3.xml"/><Relationship Id="rId10" Type="http://schemas.openxmlformats.org/officeDocument/2006/relationships/image" Target="../media/image9.png"/><Relationship Id="rId4" Type="http://schemas.openxmlformats.org/officeDocument/2006/relationships/slideLayout" Target="../slideLayouts/slideLayout12.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7.xml"/><Relationship Id="rId7" Type="http://schemas.openxmlformats.org/officeDocument/2006/relationships/diagramQuickStyle" Target="../diagrams/quickStyle2.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
          <p:cNvSpPr txBox="1"/>
          <p:nvPr/>
        </p:nvSpPr>
        <p:spPr>
          <a:xfrm>
            <a:off x="2951819" y="4731990"/>
            <a:ext cx="3240360"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157" name="Google Shape;157;p2"/>
          <p:cNvSpPr/>
          <p:nvPr/>
        </p:nvSpPr>
        <p:spPr>
          <a:xfrm>
            <a:off x="4453217" y="2387084"/>
            <a:ext cx="2375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158" name="Google Shape;158;p2"/>
          <p:cNvSpPr txBox="1"/>
          <p:nvPr/>
        </p:nvSpPr>
        <p:spPr>
          <a:xfrm>
            <a:off x="28575" y="252590"/>
            <a:ext cx="9086849"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Arial"/>
                <a:ea typeface="Arial"/>
                <a:cs typeface="Arial"/>
                <a:sym typeface="Arial"/>
              </a:rPr>
              <a:t>Tanuj Handa </a:t>
            </a:r>
            <a:endParaRPr sz="40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IN" sz="3600" b="1" u="sng" dirty="0" err="1">
                <a:solidFill>
                  <a:schemeClr val="tx1"/>
                </a:solidFill>
              </a:rPr>
              <a:t>Bioillus</a:t>
            </a:r>
            <a:r>
              <a:rPr lang="en-IN" sz="3600" u="sng" dirty="0">
                <a:solidFill>
                  <a:schemeClr val="tx1"/>
                </a:solidFill>
              </a:rPr>
              <a:t> </a:t>
            </a:r>
            <a:r>
              <a:rPr lang="en-IN" sz="3600" b="1" u="sng" dirty="0">
                <a:solidFill>
                  <a:schemeClr val="tx1"/>
                </a:solidFill>
              </a:rPr>
              <a:t>Designs</a:t>
            </a:r>
            <a:endParaRPr sz="1100" b="1" i="0" u="none" strike="noStrike" cap="none" dirty="0">
              <a:solidFill>
                <a:schemeClr val="tx1"/>
              </a:solidFill>
              <a:latin typeface="Arial"/>
              <a:ea typeface="Arial"/>
              <a:cs typeface="Arial"/>
              <a:sym typeface="Arial"/>
            </a:endParaRPr>
          </a:p>
        </p:txBody>
      </p:sp>
      <p:sp>
        <p:nvSpPr>
          <p:cNvPr id="159" name="Google Shape;159;p2"/>
          <p:cNvSpPr txBox="1"/>
          <p:nvPr/>
        </p:nvSpPr>
        <p:spPr>
          <a:xfrm>
            <a:off x="2537417" y="4331921"/>
            <a:ext cx="430672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dirty="0">
                <a:solidFill>
                  <a:srgbClr val="FDDA47"/>
                </a:solidFill>
              </a:rPr>
              <a:t>Your scientific illustration support </a:t>
            </a:r>
            <a:r>
              <a:rPr lang="en-US" sz="2000" dirty="0">
                <a:solidFill>
                  <a:srgbClr val="FDDA47"/>
                </a:solidFill>
                <a:sym typeface="Wingdings" panose="05000000000000000000" pitchFamily="2" charset="2"/>
              </a:rPr>
              <a:t></a:t>
            </a:r>
            <a:r>
              <a:rPr lang="en-US" sz="2000" dirty="0">
                <a:solidFill>
                  <a:srgbClr val="FDDA47"/>
                </a:solidFill>
              </a:rPr>
              <a:t> </a:t>
            </a:r>
            <a:endParaRPr sz="2000" u="none" strike="noStrike" cap="none" dirty="0">
              <a:solidFill>
                <a:srgbClr val="FDDA47"/>
              </a:solidFill>
              <a:latin typeface="Arial"/>
              <a:ea typeface="Arial"/>
              <a:cs typeface="Arial"/>
              <a:sym typeface="Arial"/>
            </a:endParaRPr>
          </a:p>
        </p:txBody>
      </p:sp>
      <p:pic>
        <p:nvPicPr>
          <p:cNvPr id="3" name="Picture 2">
            <a:extLst>
              <a:ext uri="{FF2B5EF4-FFF2-40B4-BE49-F238E27FC236}">
                <a16:creationId xmlns:a16="http://schemas.microsoft.com/office/drawing/2014/main" id="{80EE3012-3892-44A2-8E85-211D796BD5C8}"/>
              </a:ext>
            </a:extLst>
          </p:cNvPr>
          <p:cNvPicPr>
            <a:picLocks noChangeAspect="1"/>
          </p:cNvPicPr>
          <p:nvPr/>
        </p:nvPicPr>
        <p:blipFill>
          <a:blip r:embed="rId5"/>
          <a:stretch>
            <a:fillRect/>
          </a:stretch>
        </p:blipFill>
        <p:spPr>
          <a:xfrm>
            <a:off x="3343160" y="2035802"/>
            <a:ext cx="2695241" cy="18846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63"/>
    </mc:Choice>
    <mc:Fallback xmlns="">
      <p:transition spd="slow" advTm="12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1000"/>
                                        <p:tgtEl>
                                          <p:spTgt spid="158"/>
                                        </p:tgtEl>
                                      </p:cBhvr>
                                    </p:animEffect>
                                    <p:anim calcmode="lin" valueType="num">
                                      <p:cBhvr>
                                        <p:cTn id="13" dur="1000" fill="hold"/>
                                        <p:tgtEl>
                                          <p:spTgt spid="158"/>
                                        </p:tgtEl>
                                        <p:attrNameLst>
                                          <p:attrName>ppt_x</p:attrName>
                                        </p:attrNameLst>
                                      </p:cBhvr>
                                      <p:tavLst>
                                        <p:tav tm="0">
                                          <p:val>
                                            <p:strVal val="#ppt_x"/>
                                          </p:val>
                                        </p:tav>
                                        <p:tav tm="100000">
                                          <p:val>
                                            <p:strVal val="#ppt_x"/>
                                          </p:val>
                                        </p:tav>
                                      </p:tavLst>
                                    </p:anim>
                                    <p:anim calcmode="lin" valueType="num">
                                      <p:cBhvr>
                                        <p:cTn id="14" dur="1000" fill="hold"/>
                                        <p:tgtEl>
                                          <p:spTgt spid="158"/>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fade">
                                      <p:cBhvr>
                                        <p:cTn id="1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E25DCE-CA0E-352C-EEBE-0A5FF8E36741}"/>
              </a:ext>
            </a:extLst>
          </p:cNvPr>
          <p:cNvGrpSpPr/>
          <p:nvPr/>
        </p:nvGrpSpPr>
        <p:grpSpPr>
          <a:xfrm>
            <a:off x="0" y="401925"/>
            <a:ext cx="5713500" cy="532800"/>
            <a:chOff x="0" y="401925"/>
            <a:chExt cx="5713500" cy="532800"/>
          </a:xfrm>
        </p:grpSpPr>
        <p:sp>
          <p:nvSpPr>
            <p:cNvPr id="6" name="Google Shape;205;p6">
              <a:extLst>
                <a:ext uri="{FF2B5EF4-FFF2-40B4-BE49-F238E27FC236}">
                  <a16:creationId xmlns:a16="http://schemas.microsoft.com/office/drawing/2014/main" id="{7BE74E56-AE95-7212-E066-E9EEA7CCE02E}"/>
                </a:ext>
              </a:extLst>
            </p:cNvPr>
            <p:cNvSpPr/>
            <p:nvPr/>
          </p:nvSpPr>
          <p:spPr>
            <a:xfrm>
              <a:off x="0" y="401925"/>
              <a:ext cx="57135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TextBox 2">
              <a:extLst>
                <a:ext uri="{FF2B5EF4-FFF2-40B4-BE49-F238E27FC236}">
                  <a16:creationId xmlns:a16="http://schemas.microsoft.com/office/drawing/2014/main" id="{7170BEBB-5DE6-96B5-AC76-A8BFB47DF015}"/>
                </a:ext>
              </a:extLst>
            </p:cNvPr>
            <p:cNvSpPr txBox="1"/>
            <p:nvPr/>
          </p:nvSpPr>
          <p:spPr>
            <a:xfrm>
              <a:off x="200720" y="411505"/>
              <a:ext cx="1445942" cy="523220"/>
            </a:xfrm>
            <a:prstGeom prst="rect">
              <a:avLst/>
            </a:prstGeom>
            <a:noFill/>
          </p:spPr>
          <p:txBody>
            <a:bodyPr wrap="square">
              <a:spAutoFit/>
            </a:bodyPr>
            <a:lstStyle/>
            <a:p>
              <a:r>
                <a:rPr lang="en-IN" sz="2800" b="1" dirty="0">
                  <a:solidFill>
                    <a:schemeClr val="bg1"/>
                  </a:solidFill>
                </a:rPr>
                <a:t>VISION</a:t>
              </a:r>
            </a:p>
          </p:txBody>
        </p:sp>
      </p:grpSp>
      <p:grpSp>
        <p:nvGrpSpPr>
          <p:cNvPr id="4" name="Group 3">
            <a:extLst>
              <a:ext uri="{FF2B5EF4-FFF2-40B4-BE49-F238E27FC236}">
                <a16:creationId xmlns:a16="http://schemas.microsoft.com/office/drawing/2014/main" id="{3DF78ADC-2E34-D621-C0B2-D40D5AC3476F}"/>
              </a:ext>
            </a:extLst>
          </p:cNvPr>
          <p:cNvGrpSpPr/>
          <p:nvPr/>
        </p:nvGrpSpPr>
        <p:grpSpPr>
          <a:xfrm>
            <a:off x="0" y="2372199"/>
            <a:ext cx="5713500" cy="532800"/>
            <a:chOff x="0" y="2372199"/>
            <a:chExt cx="5713500" cy="532800"/>
          </a:xfrm>
        </p:grpSpPr>
        <p:sp>
          <p:nvSpPr>
            <p:cNvPr id="7" name="Google Shape;205;p6">
              <a:extLst>
                <a:ext uri="{FF2B5EF4-FFF2-40B4-BE49-F238E27FC236}">
                  <a16:creationId xmlns:a16="http://schemas.microsoft.com/office/drawing/2014/main" id="{764B3265-3E6A-0D81-D3E5-FE3A533615B6}"/>
                </a:ext>
              </a:extLst>
            </p:cNvPr>
            <p:cNvSpPr/>
            <p:nvPr/>
          </p:nvSpPr>
          <p:spPr>
            <a:xfrm>
              <a:off x="0" y="2372199"/>
              <a:ext cx="57135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 name="TextBox 7">
              <a:extLst>
                <a:ext uri="{FF2B5EF4-FFF2-40B4-BE49-F238E27FC236}">
                  <a16:creationId xmlns:a16="http://schemas.microsoft.com/office/drawing/2014/main" id="{044D1F90-E603-24CB-3321-2B8DB16E13BF}"/>
                </a:ext>
              </a:extLst>
            </p:cNvPr>
            <p:cNvSpPr txBox="1"/>
            <p:nvPr/>
          </p:nvSpPr>
          <p:spPr>
            <a:xfrm>
              <a:off x="200720" y="2376989"/>
              <a:ext cx="1851103" cy="523220"/>
            </a:xfrm>
            <a:prstGeom prst="rect">
              <a:avLst/>
            </a:prstGeom>
            <a:noFill/>
          </p:spPr>
          <p:txBody>
            <a:bodyPr wrap="square">
              <a:spAutoFit/>
            </a:bodyPr>
            <a:lstStyle/>
            <a:p>
              <a:r>
                <a:rPr lang="en-IN" sz="2800" b="1" dirty="0">
                  <a:solidFill>
                    <a:schemeClr val="bg1"/>
                  </a:solidFill>
                </a:rPr>
                <a:t>MISSION</a:t>
              </a:r>
            </a:p>
          </p:txBody>
        </p:sp>
      </p:grpSp>
      <p:sp>
        <p:nvSpPr>
          <p:cNvPr id="9" name="TextBox 8">
            <a:extLst>
              <a:ext uri="{FF2B5EF4-FFF2-40B4-BE49-F238E27FC236}">
                <a16:creationId xmlns:a16="http://schemas.microsoft.com/office/drawing/2014/main" id="{61A1F743-550A-013B-3BB6-F95CEE837D73}"/>
              </a:ext>
            </a:extLst>
          </p:cNvPr>
          <p:cNvSpPr txBox="1"/>
          <p:nvPr/>
        </p:nvSpPr>
        <p:spPr>
          <a:xfrm>
            <a:off x="200720" y="1192700"/>
            <a:ext cx="8021445" cy="646331"/>
          </a:xfrm>
          <a:prstGeom prst="rect">
            <a:avLst/>
          </a:prstGeom>
          <a:noFill/>
        </p:spPr>
        <p:txBody>
          <a:bodyPr wrap="square" rtlCol="0">
            <a:spAutoFit/>
          </a:bodyPr>
          <a:lstStyle/>
          <a:p>
            <a:pPr marL="285750" indent="-285750">
              <a:buFont typeface="Arial" panose="020B0604020202020204" pitchFamily="34" charset="0"/>
              <a:buChar char="•"/>
            </a:pPr>
            <a:r>
              <a:rPr lang="en-US" sz="1800" b="1" dirty="0"/>
              <a:t>Enhancing the Understanding and Impact</a:t>
            </a:r>
            <a:r>
              <a:rPr lang="en-US" sz="1800" dirty="0"/>
              <a:t> of Scientific Research</a:t>
            </a:r>
          </a:p>
          <a:p>
            <a:pPr marL="285750" indent="-285750">
              <a:buFont typeface="Arial" panose="020B0604020202020204" pitchFamily="34" charset="0"/>
              <a:buChar char="•"/>
            </a:pPr>
            <a:r>
              <a:rPr lang="en-US" sz="1800" dirty="0"/>
              <a:t>To make Research </a:t>
            </a:r>
            <a:r>
              <a:rPr lang="en-US" sz="1800" b="1" dirty="0"/>
              <a:t>accessible</a:t>
            </a:r>
            <a:r>
              <a:rPr lang="en-US" sz="1800" dirty="0"/>
              <a:t> by making it </a:t>
            </a:r>
            <a:r>
              <a:rPr lang="en-US" sz="1800" b="1" dirty="0"/>
              <a:t>more visually appealing</a:t>
            </a:r>
            <a:endParaRPr lang="en-IN" sz="1800" b="1" dirty="0"/>
          </a:p>
        </p:txBody>
      </p:sp>
      <p:sp>
        <p:nvSpPr>
          <p:cNvPr id="10" name="TextBox 9">
            <a:extLst>
              <a:ext uri="{FF2B5EF4-FFF2-40B4-BE49-F238E27FC236}">
                <a16:creationId xmlns:a16="http://schemas.microsoft.com/office/drawing/2014/main" id="{B106A0C4-610B-81F8-CE58-106979444049}"/>
              </a:ext>
            </a:extLst>
          </p:cNvPr>
          <p:cNvSpPr txBox="1"/>
          <p:nvPr/>
        </p:nvSpPr>
        <p:spPr>
          <a:xfrm>
            <a:off x="185853" y="3212136"/>
            <a:ext cx="8772293"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t>Providing the </a:t>
            </a:r>
            <a:r>
              <a:rPr lang="en-US" sz="1800" b="1" dirty="0">
                <a:solidFill>
                  <a:schemeClr val="accent1">
                    <a:lumMod val="75000"/>
                  </a:schemeClr>
                </a:solidFill>
              </a:rPr>
              <a:t>Highest Quality Scientific Illustration Services.</a:t>
            </a:r>
          </a:p>
          <a:p>
            <a:pPr marL="285750" indent="-285750">
              <a:buFont typeface="Arial" panose="020B0604020202020204" pitchFamily="34" charset="0"/>
              <a:buChar char="•"/>
            </a:pPr>
            <a:r>
              <a:rPr lang="en-US" sz="1800" dirty="0"/>
              <a:t>committed to accuracy, attention to detail, and creativity in our work, and we strive to build long-term relationships with our clients.</a:t>
            </a:r>
          </a:p>
          <a:p>
            <a:pPr marL="285750" indent="-285750">
              <a:buFont typeface="Arial" panose="020B0604020202020204" pitchFamily="34" charset="0"/>
              <a:buChar char="•"/>
            </a:pPr>
            <a:r>
              <a:rPr lang="en-US" sz="1800" dirty="0"/>
              <a:t>Our goal is to contribute to the success of our clients' research endeavors by helping them effectively communicate their findings to a wider audience.</a:t>
            </a:r>
            <a:endParaRPr lang="en-IN" sz="1800" dirty="0"/>
          </a:p>
        </p:txBody>
      </p:sp>
    </p:spTree>
    <p:custDataLst>
      <p:tags r:id="rId1"/>
    </p:custDataLst>
    <p:extLst>
      <p:ext uri="{BB962C8B-B14F-4D97-AF65-F5344CB8AC3E}">
        <p14:creationId xmlns:p14="http://schemas.microsoft.com/office/powerpoint/2010/main" val="2661951599"/>
      </p:ext>
    </p:extLst>
  </p:cSld>
  <p:clrMapOvr>
    <a:masterClrMapping/>
  </p:clrMapOvr>
  <mc:AlternateContent xmlns:mc="http://schemas.openxmlformats.org/markup-compatibility/2006" xmlns:p14="http://schemas.microsoft.com/office/powerpoint/2010/main">
    <mc:Choice Requires="p14">
      <p:transition spd="slow" p14:dur="1500" advTm="40923"/>
    </mc:Choice>
    <mc:Fallback xmlns="">
      <p:transition spd="slow" advTm="409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fade">
                                      <p:cBhvr>
                                        <p:cTn id="49" dur="1000"/>
                                        <p:tgtEl>
                                          <p:spTgt spid="10">
                                            <p:txEl>
                                              <p:pRg st="2" end="2"/>
                                            </p:txEl>
                                          </p:spTgt>
                                        </p:tgtEl>
                                      </p:cBhvr>
                                    </p:animEffect>
                                    <p:anim calcmode="lin" valueType="num">
                                      <p:cBhvr>
                                        <p:cTn id="5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88BBDDE-1CC3-F2D1-91E4-4F7981B82E2D}"/>
              </a:ext>
            </a:extLst>
          </p:cNvPr>
          <p:cNvGraphicFramePr/>
          <p:nvPr>
            <p:extLst>
              <p:ext uri="{D42A27DB-BD31-4B8C-83A1-F6EECF244321}">
                <p14:modId xmlns:p14="http://schemas.microsoft.com/office/powerpoint/2010/main" val="983000669"/>
              </p:ext>
            </p:extLst>
          </p:nvPr>
        </p:nvGraphicFramePr>
        <p:xfrm>
          <a:off x="275063" y="1005846"/>
          <a:ext cx="8720254" cy="395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2CF8B55-91DF-8C70-F092-1072C663D529}"/>
              </a:ext>
            </a:extLst>
          </p:cNvPr>
          <p:cNvSpPr txBox="1"/>
          <p:nvPr/>
        </p:nvSpPr>
        <p:spPr>
          <a:xfrm>
            <a:off x="0" y="71373"/>
            <a:ext cx="4572000" cy="307777"/>
          </a:xfrm>
          <a:prstGeom prst="rect">
            <a:avLst/>
          </a:prstGeom>
          <a:noFill/>
        </p:spPr>
        <p:txBody>
          <a:bodyPr wrap="square">
            <a:spAutoFit/>
          </a:bodyPr>
          <a:lstStyle/>
          <a:p>
            <a:r>
              <a:rPr lang="en-IN" b="0" i="0" dirty="0">
                <a:solidFill>
                  <a:schemeClr val="tx1"/>
                </a:solidFill>
                <a:effectLst/>
                <a:latin typeface="Söhne"/>
              </a:rPr>
              <a:t>Total Addressable Market (TAM)</a:t>
            </a:r>
            <a:endParaRPr lang="en-IN" dirty="0">
              <a:solidFill>
                <a:schemeClr val="tx1"/>
              </a:solidFill>
            </a:endParaRPr>
          </a:p>
        </p:txBody>
      </p:sp>
      <p:sp>
        <p:nvSpPr>
          <p:cNvPr id="5" name="Google Shape;192;p5">
            <a:extLst>
              <a:ext uri="{FF2B5EF4-FFF2-40B4-BE49-F238E27FC236}">
                <a16:creationId xmlns:a16="http://schemas.microsoft.com/office/drawing/2014/main" id="{65A06829-EEB7-388D-01DB-129159448461}"/>
              </a:ext>
            </a:extLst>
          </p:cNvPr>
          <p:cNvSpPr/>
          <p:nvPr/>
        </p:nvSpPr>
        <p:spPr>
          <a:xfrm>
            <a:off x="0" y="379150"/>
            <a:ext cx="8653347" cy="472808"/>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chemeClr val="bg1"/>
                </a:solidFill>
              </a:rPr>
              <a:t>LARGE AND GROWING MARKET FOR SCIENTIFIC ILLUSTRATION SERVICES</a:t>
            </a:r>
          </a:p>
        </p:txBody>
      </p:sp>
    </p:spTree>
    <p:custDataLst>
      <p:tags r:id="rId1"/>
    </p:custDataLst>
    <p:extLst>
      <p:ext uri="{BB962C8B-B14F-4D97-AF65-F5344CB8AC3E}">
        <p14:creationId xmlns:p14="http://schemas.microsoft.com/office/powerpoint/2010/main" val="227682941"/>
      </p:ext>
    </p:extLst>
  </p:cSld>
  <p:clrMapOvr>
    <a:masterClrMapping/>
  </p:clrMapOvr>
  <mc:AlternateContent xmlns:mc="http://schemas.openxmlformats.org/markup-compatibility/2006" xmlns:p14="http://schemas.microsoft.com/office/powerpoint/2010/main">
    <mc:Choice Requires="p14">
      <p:transition spd="slow" p14:dur="2500" advTm="30962">
        <p14:honeycomb/>
      </p:transition>
    </mc:Choice>
    <mc:Fallback xmlns="">
      <p:transition spd="slow" advTm="309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graphicEl>
                                              <a:dgm id="{3330A30F-58B2-4C62-AF51-F6A545A8B693}"/>
                                            </p:graphicEl>
                                          </p:spTgt>
                                        </p:tgtEl>
                                        <p:attrNameLst>
                                          <p:attrName>style.visibility</p:attrName>
                                        </p:attrNameLst>
                                      </p:cBhvr>
                                      <p:to>
                                        <p:strVal val="visible"/>
                                      </p:to>
                                    </p:set>
                                    <p:animEffect transition="in" filter="fade">
                                      <p:cBhvr>
                                        <p:cTn id="7" dur="2000"/>
                                        <p:tgtEl>
                                          <p:spTgt spid="2">
                                            <p:graphicEl>
                                              <a:dgm id="{3330A30F-58B2-4C62-AF51-F6A545A8B693}"/>
                                            </p:graphicEl>
                                          </p:spTgt>
                                        </p:tgtEl>
                                      </p:cBhvr>
                                    </p:animEffect>
                                    <p:anim calcmode="lin" valueType="num">
                                      <p:cBhvr>
                                        <p:cTn id="8" dur="2000" fill="hold"/>
                                        <p:tgtEl>
                                          <p:spTgt spid="2">
                                            <p:graphicEl>
                                              <a:dgm id="{3330A30F-58B2-4C62-AF51-F6A545A8B693}"/>
                                            </p:graphicEl>
                                          </p:spTgt>
                                        </p:tgtEl>
                                        <p:attrNameLst>
                                          <p:attrName>ppt_w</p:attrName>
                                        </p:attrNameLst>
                                      </p:cBhvr>
                                      <p:tavLst>
                                        <p:tav tm="0" fmla="#ppt_w*sin(2.5*pi*$)">
                                          <p:val>
                                            <p:fltVal val="0"/>
                                          </p:val>
                                        </p:tav>
                                        <p:tav tm="100000">
                                          <p:val>
                                            <p:fltVal val="1"/>
                                          </p:val>
                                        </p:tav>
                                      </p:tavLst>
                                    </p:anim>
                                    <p:anim calcmode="lin" valueType="num">
                                      <p:cBhvr>
                                        <p:cTn id="9" dur="2000" fill="hold"/>
                                        <p:tgtEl>
                                          <p:spTgt spid="2">
                                            <p:graphicEl>
                                              <a:dgm id="{3330A30F-58B2-4C62-AF51-F6A545A8B693}"/>
                                            </p:graphic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
                                            <p:graphicEl>
                                              <a:dgm id="{2E496E66-1431-4C3B-B61C-D47F3751B2B9}"/>
                                            </p:graphicEl>
                                          </p:spTgt>
                                        </p:tgtEl>
                                        <p:attrNameLst>
                                          <p:attrName>style.visibility</p:attrName>
                                        </p:attrNameLst>
                                      </p:cBhvr>
                                      <p:to>
                                        <p:strVal val="visible"/>
                                      </p:to>
                                    </p:set>
                                    <p:animEffect transition="in" filter="fade">
                                      <p:cBhvr>
                                        <p:cTn id="12" dur="2000"/>
                                        <p:tgtEl>
                                          <p:spTgt spid="2">
                                            <p:graphicEl>
                                              <a:dgm id="{2E496E66-1431-4C3B-B61C-D47F3751B2B9}"/>
                                            </p:graphicEl>
                                          </p:spTgt>
                                        </p:tgtEl>
                                      </p:cBhvr>
                                    </p:animEffect>
                                    <p:anim calcmode="lin" valueType="num">
                                      <p:cBhvr>
                                        <p:cTn id="13" dur="2000" fill="hold"/>
                                        <p:tgtEl>
                                          <p:spTgt spid="2">
                                            <p:graphicEl>
                                              <a:dgm id="{2E496E66-1431-4C3B-B61C-D47F3751B2B9}"/>
                                            </p:graphicEl>
                                          </p:spTgt>
                                        </p:tgtEl>
                                        <p:attrNameLst>
                                          <p:attrName>ppt_w</p:attrName>
                                        </p:attrNameLst>
                                      </p:cBhvr>
                                      <p:tavLst>
                                        <p:tav tm="0" fmla="#ppt_w*sin(2.5*pi*$)">
                                          <p:val>
                                            <p:fltVal val="0"/>
                                          </p:val>
                                        </p:tav>
                                        <p:tav tm="100000">
                                          <p:val>
                                            <p:fltVal val="1"/>
                                          </p:val>
                                        </p:tav>
                                      </p:tavLst>
                                    </p:anim>
                                    <p:anim calcmode="lin" valueType="num">
                                      <p:cBhvr>
                                        <p:cTn id="14" dur="2000" fill="hold"/>
                                        <p:tgtEl>
                                          <p:spTgt spid="2">
                                            <p:graphicEl>
                                              <a:dgm id="{2E496E66-1431-4C3B-B61C-D47F3751B2B9}"/>
                                            </p:graphic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graphicEl>
                                              <a:dgm id="{DB62B612-7363-48C0-8406-47014E4BF13B}"/>
                                            </p:graphicEl>
                                          </p:spTgt>
                                        </p:tgtEl>
                                        <p:attrNameLst>
                                          <p:attrName>style.visibility</p:attrName>
                                        </p:attrNameLst>
                                      </p:cBhvr>
                                      <p:to>
                                        <p:strVal val="visible"/>
                                      </p:to>
                                    </p:set>
                                    <p:animEffect transition="in" filter="fade">
                                      <p:cBhvr>
                                        <p:cTn id="19" dur="2000"/>
                                        <p:tgtEl>
                                          <p:spTgt spid="2">
                                            <p:graphicEl>
                                              <a:dgm id="{DB62B612-7363-48C0-8406-47014E4BF13B}"/>
                                            </p:graphicEl>
                                          </p:spTgt>
                                        </p:tgtEl>
                                      </p:cBhvr>
                                    </p:animEffect>
                                    <p:anim calcmode="lin" valueType="num">
                                      <p:cBhvr>
                                        <p:cTn id="20" dur="2000" fill="hold"/>
                                        <p:tgtEl>
                                          <p:spTgt spid="2">
                                            <p:graphicEl>
                                              <a:dgm id="{DB62B612-7363-48C0-8406-47014E4BF13B}"/>
                                            </p:graphicEl>
                                          </p:spTgt>
                                        </p:tgtEl>
                                        <p:attrNameLst>
                                          <p:attrName>ppt_w</p:attrName>
                                        </p:attrNameLst>
                                      </p:cBhvr>
                                      <p:tavLst>
                                        <p:tav tm="0" fmla="#ppt_w*sin(2.5*pi*$)">
                                          <p:val>
                                            <p:fltVal val="0"/>
                                          </p:val>
                                        </p:tav>
                                        <p:tav tm="100000">
                                          <p:val>
                                            <p:fltVal val="1"/>
                                          </p:val>
                                        </p:tav>
                                      </p:tavLst>
                                    </p:anim>
                                    <p:anim calcmode="lin" valueType="num">
                                      <p:cBhvr>
                                        <p:cTn id="21" dur="2000" fill="hold"/>
                                        <p:tgtEl>
                                          <p:spTgt spid="2">
                                            <p:graphicEl>
                                              <a:dgm id="{DB62B612-7363-48C0-8406-47014E4BF13B}"/>
                                            </p:graphic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2">
                                            <p:graphicEl>
                                              <a:dgm id="{52022222-85BD-4AD3-BAD7-D4D1F0F28F8A}"/>
                                            </p:graphicEl>
                                          </p:spTgt>
                                        </p:tgtEl>
                                        <p:attrNameLst>
                                          <p:attrName>style.visibility</p:attrName>
                                        </p:attrNameLst>
                                      </p:cBhvr>
                                      <p:to>
                                        <p:strVal val="visible"/>
                                      </p:to>
                                    </p:set>
                                    <p:animEffect transition="in" filter="fade">
                                      <p:cBhvr>
                                        <p:cTn id="26" dur="2000"/>
                                        <p:tgtEl>
                                          <p:spTgt spid="2">
                                            <p:graphicEl>
                                              <a:dgm id="{52022222-85BD-4AD3-BAD7-D4D1F0F28F8A}"/>
                                            </p:graphicEl>
                                          </p:spTgt>
                                        </p:tgtEl>
                                      </p:cBhvr>
                                    </p:animEffect>
                                    <p:anim calcmode="lin" valueType="num">
                                      <p:cBhvr>
                                        <p:cTn id="27" dur="2000" fill="hold"/>
                                        <p:tgtEl>
                                          <p:spTgt spid="2">
                                            <p:graphicEl>
                                              <a:dgm id="{52022222-85BD-4AD3-BAD7-D4D1F0F28F8A}"/>
                                            </p:graphicEl>
                                          </p:spTgt>
                                        </p:tgtEl>
                                        <p:attrNameLst>
                                          <p:attrName>ppt_w</p:attrName>
                                        </p:attrNameLst>
                                      </p:cBhvr>
                                      <p:tavLst>
                                        <p:tav tm="0" fmla="#ppt_w*sin(2.5*pi*$)">
                                          <p:val>
                                            <p:fltVal val="0"/>
                                          </p:val>
                                        </p:tav>
                                        <p:tav tm="100000">
                                          <p:val>
                                            <p:fltVal val="1"/>
                                          </p:val>
                                        </p:tav>
                                      </p:tavLst>
                                    </p:anim>
                                    <p:anim calcmode="lin" valueType="num">
                                      <p:cBhvr>
                                        <p:cTn id="28" dur="2000" fill="hold"/>
                                        <p:tgtEl>
                                          <p:spTgt spid="2">
                                            <p:graphicEl>
                                              <a:dgm id="{52022222-85BD-4AD3-BAD7-D4D1F0F28F8A}"/>
                                            </p:graphicEl>
                                          </p:spTgt>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2">
                                            <p:graphicEl>
                                              <a:dgm id="{F892D432-EF55-41F0-90B9-A44405B2C665}"/>
                                            </p:graphicEl>
                                          </p:spTgt>
                                        </p:tgtEl>
                                        <p:attrNameLst>
                                          <p:attrName>style.visibility</p:attrName>
                                        </p:attrNameLst>
                                      </p:cBhvr>
                                      <p:to>
                                        <p:strVal val="visible"/>
                                      </p:to>
                                    </p:set>
                                    <p:animEffect transition="in" filter="fade">
                                      <p:cBhvr>
                                        <p:cTn id="31" dur="2000"/>
                                        <p:tgtEl>
                                          <p:spTgt spid="2">
                                            <p:graphicEl>
                                              <a:dgm id="{F892D432-EF55-41F0-90B9-A44405B2C665}"/>
                                            </p:graphicEl>
                                          </p:spTgt>
                                        </p:tgtEl>
                                      </p:cBhvr>
                                    </p:animEffect>
                                    <p:anim calcmode="lin" valueType="num">
                                      <p:cBhvr>
                                        <p:cTn id="32" dur="2000" fill="hold"/>
                                        <p:tgtEl>
                                          <p:spTgt spid="2">
                                            <p:graphicEl>
                                              <a:dgm id="{F892D432-EF55-41F0-90B9-A44405B2C665}"/>
                                            </p:graphicEl>
                                          </p:spTgt>
                                        </p:tgtEl>
                                        <p:attrNameLst>
                                          <p:attrName>ppt_w</p:attrName>
                                        </p:attrNameLst>
                                      </p:cBhvr>
                                      <p:tavLst>
                                        <p:tav tm="0" fmla="#ppt_w*sin(2.5*pi*$)">
                                          <p:val>
                                            <p:fltVal val="0"/>
                                          </p:val>
                                        </p:tav>
                                        <p:tav tm="100000">
                                          <p:val>
                                            <p:fltVal val="1"/>
                                          </p:val>
                                        </p:tav>
                                      </p:tavLst>
                                    </p:anim>
                                    <p:anim calcmode="lin" valueType="num">
                                      <p:cBhvr>
                                        <p:cTn id="33" dur="2000" fill="hold"/>
                                        <p:tgtEl>
                                          <p:spTgt spid="2">
                                            <p:graphicEl>
                                              <a:dgm id="{F892D432-EF55-41F0-90B9-A44405B2C665}"/>
                                            </p:graphic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2">
                                            <p:graphicEl>
                                              <a:dgm id="{95390E89-3B91-441F-B23C-3B70D2F2F75F}"/>
                                            </p:graphicEl>
                                          </p:spTgt>
                                        </p:tgtEl>
                                        <p:attrNameLst>
                                          <p:attrName>style.visibility</p:attrName>
                                        </p:attrNameLst>
                                      </p:cBhvr>
                                      <p:to>
                                        <p:strVal val="visible"/>
                                      </p:to>
                                    </p:set>
                                    <p:animEffect transition="in" filter="fade">
                                      <p:cBhvr>
                                        <p:cTn id="38" dur="2000"/>
                                        <p:tgtEl>
                                          <p:spTgt spid="2">
                                            <p:graphicEl>
                                              <a:dgm id="{95390E89-3B91-441F-B23C-3B70D2F2F75F}"/>
                                            </p:graphicEl>
                                          </p:spTgt>
                                        </p:tgtEl>
                                      </p:cBhvr>
                                    </p:animEffect>
                                    <p:anim calcmode="lin" valueType="num">
                                      <p:cBhvr>
                                        <p:cTn id="39" dur="2000" fill="hold"/>
                                        <p:tgtEl>
                                          <p:spTgt spid="2">
                                            <p:graphicEl>
                                              <a:dgm id="{95390E89-3B91-441F-B23C-3B70D2F2F75F}"/>
                                            </p:graphicEl>
                                          </p:spTgt>
                                        </p:tgtEl>
                                        <p:attrNameLst>
                                          <p:attrName>ppt_w</p:attrName>
                                        </p:attrNameLst>
                                      </p:cBhvr>
                                      <p:tavLst>
                                        <p:tav tm="0" fmla="#ppt_w*sin(2.5*pi*$)">
                                          <p:val>
                                            <p:fltVal val="0"/>
                                          </p:val>
                                        </p:tav>
                                        <p:tav tm="100000">
                                          <p:val>
                                            <p:fltVal val="1"/>
                                          </p:val>
                                        </p:tav>
                                      </p:tavLst>
                                    </p:anim>
                                    <p:anim calcmode="lin" valueType="num">
                                      <p:cBhvr>
                                        <p:cTn id="40" dur="2000" fill="hold"/>
                                        <p:tgtEl>
                                          <p:spTgt spid="2">
                                            <p:graphicEl>
                                              <a:dgm id="{95390E89-3B91-441F-B23C-3B70D2F2F75F}"/>
                                            </p:graphic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2">
                                            <p:graphicEl>
                                              <a:dgm id="{79C6275F-F116-4A7F-9147-22A29E41A4A6}"/>
                                            </p:graphicEl>
                                          </p:spTgt>
                                        </p:tgtEl>
                                        <p:attrNameLst>
                                          <p:attrName>style.visibility</p:attrName>
                                        </p:attrNameLst>
                                      </p:cBhvr>
                                      <p:to>
                                        <p:strVal val="visible"/>
                                      </p:to>
                                    </p:set>
                                    <p:animEffect transition="in" filter="fade">
                                      <p:cBhvr>
                                        <p:cTn id="45" dur="2000"/>
                                        <p:tgtEl>
                                          <p:spTgt spid="2">
                                            <p:graphicEl>
                                              <a:dgm id="{79C6275F-F116-4A7F-9147-22A29E41A4A6}"/>
                                            </p:graphicEl>
                                          </p:spTgt>
                                        </p:tgtEl>
                                      </p:cBhvr>
                                    </p:animEffect>
                                    <p:anim calcmode="lin" valueType="num">
                                      <p:cBhvr>
                                        <p:cTn id="46" dur="2000" fill="hold"/>
                                        <p:tgtEl>
                                          <p:spTgt spid="2">
                                            <p:graphicEl>
                                              <a:dgm id="{79C6275F-F116-4A7F-9147-22A29E41A4A6}"/>
                                            </p:graphicEl>
                                          </p:spTgt>
                                        </p:tgtEl>
                                        <p:attrNameLst>
                                          <p:attrName>ppt_w</p:attrName>
                                        </p:attrNameLst>
                                      </p:cBhvr>
                                      <p:tavLst>
                                        <p:tav tm="0" fmla="#ppt_w*sin(2.5*pi*$)">
                                          <p:val>
                                            <p:fltVal val="0"/>
                                          </p:val>
                                        </p:tav>
                                        <p:tav tm="100000">
                                          <p:val>
                                            <p:fltVal val="1"/>
                                          </p:val>
                                        </p:tav>
                                      </p:tavLst>
                                    </p:anim>
                                    <p:anim calcmode="lin" valueType="num">
                                      <p:cBhvr>
                                        <p:cTn id="47" dur="2000" fill="hold"/>
                                        <p:tgtEl>
                                          <p:spTgt spid="2">
                                            <p:graphicEl>
                                              <a:dgm id="{79C6275F-F116-4A7F-9147-22A29E41A4A6}"/>
                                            </p:graphicEl>
                                          </p:spTgt>
                                        </p:tgtEl>
                                        <p:attrNameLst>
                                          <p:attrName>ppt_h</p:attrName>
                                        </p:attrNameLst>
                                      </p:cBhvr>
                                      <p:tavLst>
                                        <p:tav tm="0">
                                          <p:val>
                                            <p:strVal val="#ppt_h"/>
                                          </p:val>
                                        </p:tav>
                                        <p:tav tm="100000">
                                          <p:val>
                                            <p:strVal val="#ppt_h"/>
                                          </p:val>
                                        </p:tav>
                                      </p:tavLst>
                                    </p:anim>
                                  </p:childTnLst>
                                </p:cTn>
                              </p:par>
                              <p:par>
                                <p:cTn id="48" presetID="45" presetClass="entr" presetSubtype="0" fill="hold" grpId="0" nodeType="withEffect">
                                  <p:stCondLst>
                                    <p:cond delay="0"/>
                                  </p:stCondLst>
                                  <p:childTnLst>
                                    <p:set>
                                      <p:cBhvr>
                                        <p:cTn id="49" dur="1" fill="hold">
                                          <p:stCondLst>
                                            <p:cond delay="0"/>
                                          </p:stCondLst>
                                        </p:cTn>
                                        <p:tgtEl>
                                          <p:spTgt spid="2">
                                            <p:graphicEl>
                                              <a:dgm id="{574277FF-07C0-4C5B-9D06-81946BC036FE}"/>
                                            </p:graphicEl>
                                          </p:spTgt>
                                        </p:tgtEl>
                                        <p:attrNameLst>
                                          <p:attrName>style.visibility</p:attrName>
                                        </p:attrNameLst>
                                      </p:cBhvr>
                                      <p:to>
                                        <p:strVal val="visible"/>
                                      </p:to>
                                    </p:set>
                                    <p:animEffect transition="in" filter="fade">
                                      <p:cBhvr>
                                        <p:cTn id="50" dur="2000"/>
                                        <p:tgtEl>
                                          <p:spTgt spid="2">
                                            <p:graphicEl>
                                              <a:dgm id="{574277FF-07C0-4C5B-9D06-81946BC036FE}"/>
                                            </p:graphicEl>
                                          </p:spTgt>
                                        </p:tgtEl>
                                      </p:cBhvr>
                                    </p:animEffect>
                                    <p:anim calcmode="lin" valueType="num">
                                      <p:cBhvr>
                                        <p:cTn id="51" dur="2000" fill="hold"/>
                                        <p:tgtEl>
                                          <p:spTgt spid="2">
                                            <p:graphicEl>
                                              <a:dgm id="{574277FF-07C0-4C5B-9D06-81946BC036FE}"/>
                                            </p:graphicEl>
                                          </p:spTgt>
                                        </p:tgtEl>
                                        <p:attrNameLst>
                                          <p:attrName>ppt_w</p:attrName>
                                        </p:attrNameLst>
                                      </p:cBhvr>
                                      <p:tavLst>
                                        <p:tav tm="0" fmla="#ppt_w*sin(2.5*pi*$)">
                                          <p:val>
                                            <p:fltVal val="0"/>
                                          </p:val>
                                        </p:tav>
                                        <p:tav tm="100000">
                                          <p:val>
                                            <p:fltVal val="1"/>
                                          </p:val>
                                        </p:tav>
                                      </p:tavLst>
                                    </p:anim>
                                    <p:anim calcmode="lin" valueType="num">
                                      <p:cBhvr>
                                        <p:cTn id="52" dur="2000" fill="hold"/>
                                        <p:tgtEl>
                                          <p:spTgt spid="2">
                                            <p:graphicEl>
                                              <a:dgm id="{574277FF-07C0-4C5B-9D06-81946BC036FE}"/>
                                            </p:graphic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2">
                                            <p:graphicEl>
                                              <a:dgm id="{AE48BF23-5334-4FD5-BC1F-A77C86211F14}"/>
                                            </p:graphicEl>
                                          </p:spTgt>
                                        </p:tgtEl>
                                        <p:attrNameLst>
                                          <p:attrName>style.visibility</p:attrName>
                                        </p:attrNameLst>
                                      </p:cBhvr>
                                      <p:to>
                                        <p:strVal val="visible"/>
                                      </p:to>
                                    </p:set>
                                    <p:animEffect transition="in" filter="fade">
                                      <p:cBhvr>
                                        <p:cTn id="57" dur="2000"/>
                                        <p:tgtEl>
                                          <p:spTgt spid="2">
                                            <p:graphicEl>
                                              <a:dgm id="{AE48BF23-5334-4FD5-BC1F-A77C86211F14}"/>
                                            </p:graphicEl>
                                          </p:spTgt>
                                        </p:tgtEl>
                                      </p:cBhvr>
                                    </p:animEffect>
                                    <p:anim calcmode="lin" valueType="num">
                                      <p:cBhvr>
                                        <p:cTn id="58" dur="2000" fill="hold"/>
                                        <p:tgtEl>
                                          <p:spTgt spid="2">
                                            <p:graphicEl>
                                              <a:dgm id="{AE48BF23-5334-4FD5-BC1F-A77C86211F14}"/>
                                            </p:graphicEl>
                                          </p:spTgt>
                                        </p:tgtEl>
                                        <p:attrNameLst>
                                          <p:attrName>ppt_w</p:attrName>
                                        </p:attrNameLst>
                                      </p:cBhvr>
                                      <p:tavLst>
                                        <p:tav tm="0" fmla="#ppt_w*sin(2.5*pi*$)">
                                          <p:val>
                                            <p:fltVal val="0"/>
                                          </p:val>
                                        </p:tav>
                                        <p:tav tm="100000">
                                          <p:val>
                                            <p:fltVal val="1"/>
                                          </p:val>
                                        </p:tav>
                                      </p:tavLst>
                                    </p:anim>
                                    <p:anim calcmode="lin" valueType="num">
                                      <p:cBhvr>
                                        <p:cTn id="59" dur="2000" fill="hold"/>
                                        <p:tgtEl>
                                          <p:spTgt spid="2">
                                            <p:graphicEl>
                                              <a:dgm id="{AE48BF23-5334-4FD5-BC1F-A77C86211F14}"/>
                                            </p:graphicEl>
                                          </p:spTgt>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
                                            <p:graphicEl>
                                              <a:dgm id="{BEE5FEB9-70B5-4A64-BB46-9458986637AB}"/>
                                            </p:graphicEl>
                                          </p:spTgt>
                                        </p:tgtEl>
                                        <p:attrNameLst>
                                          <p:attrName>style.visibility</p:attrName>
                                        </p:attrNameLst>
                                      </p:cBhvr>
                                      <p:to>
                                        <p:strVal val="visible"/>
                                      </p:to>
                                    </p:set>
                                    <p:animEffect transition="in" filter="fade">
                                      <p:cBhvr>
                                        <p:cTn id="64" dur="2000"/>
                                        <p:tgtEl>
                                          <p:spTgt spid="2">
                                            <p:graphicEl>
                                              <a:dgm id="{BEE5FEB9-70B5-4A64-BB46-9458986637AB}"/>
                                            </p:graphicEl>
                                          </p:spTgt>
                                        </p:tgtEl>
                                      </p:cBhvr>
                                    </p:animEffect>
                                    <p:anim calcmode="lin" valueType="num">
                                      <p:cBhvr>
                                        <p:cTn id="65" dur="2000" fill="hold"/>
                                        <p:tgtEl>
                                          <p:spTgt spid="2">
                                            <p:graphicEl>
                                              <a:dgm id="{BEE5FEB9-70B5-4A64-BB46-9458986637AB}"/>
                                            </p:graphicEl>
                                          </p:spTgt>
                                        </p:tgtEl>
                                        <p:attrNameLst>
                                          <p:attrName>ppt_w</p:attrName>
                                        </p:attrNameLst>
                                      </p:cBhvr>
                                      <p:tavLst>
                                        <p:tav tm="0" fmla="#ppt_w*sin(2.5*pi*$)">
                                          <p:val>
                                            <p:fltVal val="0"/>
                                          </p:val>
                                        </p:tav>
                                        <p:tav tm="100000">
                                          <p:val>
                                            <p:fltVal val="1"/>
                                          </p:val>
                                        </p:tav>
                                      </p:tavLst>
                                    </p:anim>
                                    <p:anim calcmode="lin" valueType="num">
                                      <p:cBhvr>
                                        <p:cTn id="66" dur="2000" fill="hold"/>
                                        <p:tgtEl>
                                          <p:spTgt spid="2">
                                            <p:graphicEl>
                                              <a:dgm id="{BEE5FEB9-70B5-4A64-BB46-9458986637AB}"/>
                                            </p:graphicEl>
                                          </p:spTgt>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0"/>
                                  </p:stCondLst>
                                  <p:childTnLst>
                                    <p:set>
                                      <p:cBhvr>
                                        <p:cTn id="68" dur="1" fill="hold">
                                          <p:stCondLst>
                                            <p:cond delay="0"/>
                                          </p:stCondLst>
                                        </p:cTn>
                                        <p:tgtEl>
                                          <p:spTgt spid="2">
                                            <p:graphicEl>
                                              <a:dgm id="{B7DF7368-8D4B-4404-8A22-93275C401E31}"/>
                                            </p:graphicEl>
                                          </p:spTgt>
                                        </p:tgtEl>
                                        <p:attrNameLst>
                                          <p:attrName>style.visibility</p:attrName>
                                        </p:attrNameLst>
                                      </p:cBhvr>
                                      <p:to>
                                        <p:strVal val="visible"/>
                                      </p:to>
                                    </p:set>
                                    <p:animEffect transition="in" filter="fade">
                                      <p:cBhvr>
                                        <p:cTn id="69" dur="2000"/>
                                        <p:tgtEl>
                                          <p:spTgt spid="2">
                                            <p:graphicEl>
                                              <a:dgm id="{B7DF7368-8D4B-4404-8A22-93275C401E31}"/>
                                            </p:graphicEl>
                                          </p:spTgt>
                                        </p:tgtEl>
                                      </p:cBhvr>
                                    </p:animEffect>
                                    <p:anim calcmode="lin" valueType="num">
                                      <p:cBhvr>
                                        <p:cTn id="70" dur="2000" fill="hold"/>
                                        <p:tgtEl>
                                          <p:spTgt spid="2">
                                            <p:graphicEl>
                                              <a:dgm id="{B7DF7368-8D4B-4404-8A22-93275C401E31}"/>
                                            </p:graphicEl>
                                          </p:spTgt>
                                        </p:tgtEl>
                                        <p:attrNameLst>
                                          <p:attrName>ppt_w</p:attrName>
                                        </p:attrNameLst>
                                      </p:cBhvr>
                                      <p:tavLst>
                                        <p:tav tm="0" fmla="#ppt_w*sin(2.5*pi*$)">
                                          <p:val>
                                            <p:fltVal val="0"/>
                                          </p:val>
                                        </p:tav>
                                        <p:tav tm="100000">
                                          <p:val>
                                            <p:fltVal val="1"/>
                                          </p:val>
                                        </p:tav>
                                      </p:tavLst>
                                    </p:anim>
                                    <p:anim calcmode="lin" valueType="num">
                                      <p:cBhvr>
                                        <p:cTn id="71" dur="2000" fill="hold"/>
                                        <p:tgtEl>
                                          <p:spTgt spid="2">
                                            <p:graphicEl>
                                              <a:dgm id="{B7DF7368-8D4B-4404-8A22-93275C401E31}"/>
                                            </p:graphicEl>
                                          </p:spTgt>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2">
                                            <p:graphicEl>
                                              <a:dgm id="{4DA7B737-4B38-4A3D-8EA3-2D6A9D5109C4}"/>
                                            </p:graphicEl>
                                          </p:spTgt>
                                        </p:tgtEl>
                                        <p:attrNameLst>
                                          <p:attrName>style.visibility</p:attrName>
                                        </p:attrNameLst>
                                      </p:cBhvr>
                                      <p:to>
                                        <p:strVal val="visible"/>
                                      </p:to>
                                    </p:set>
                                    <p:animEffect transition="in" filter="fade">
                                      <p:cBhvr>
                                        <p:cTn id="76" dur="2000"/>
                                        <p:tgtEl>
                                          <p:spTgt spid="2">
                                            <p:graphicEl>
                                              <a:dgm id="{4DA7B737-4B38-4A3D-8EA3-2D6A9D5109C4}"/>
                                            </p:graphicEl>
                                          </p:spTgt>
                                        </p:tgtEl>
                                      </p:cBhvr>
                                    </p:animEffect>
                                    <p:anim calcmode="lin" valueType="num">
                                      <p:cBhvr>
                                        <p:cTn id="77" dur="2000" fill="hold"/>
                                        <p:tgtEl>
                                          <p:spTgt spid="2">
                                            <p:graphicEl>
                                              <a:dgm id="{4DA7B737-4B38-4A3D-8EA3-2D6A9D5109C4}"/>
                                            </p:graphicEl>
                                          </p:spTgt>
                                        </p:tgtEl>
                                        <p:attrNameLst>
                                          <p:attrName>ppt_w</p:attrName>
                                        </p:attrNameLst>
                                      </p:cBhvr>
                                      <p:tavLst>
                                        <p:tav tm="0" fmla="#ppt_w*sin(2.5*pi*$)">
                                          <p:val>
                                            <p:fltVal val="0"/>
                                          </p:val>
                                        </p:tav>
                                        <p:tav tm="100000">
                                          <p:val>
                                            <p:fltVal val="1"/>
                                          </p:val>
                                        </p:tav>
                                      </p:tavLst>
                                    </p:anim>
                                    <p:anim calcmode="lin" valueType="num">
                                      <p:cBhvr>
                                        <p:cTn id="78" dur="2000" fill="hold"/>
                                        <p:tgtEl>
                                          <p:spTgt spid="2">
                                            <p:graphicEl>
                                              <a:dgm id="{4DA7B737-4B38-4A3D-8EA3-2D6A9D5109C4}"/>
                                            </p:graphicEl>
                                          </p:spTgt>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grpId="0" nodeType="clickEffect">
                                  <p:stCondLst>
                                    <p:cond delay="0"/>
                                  </p:stCondLst>
                                  <p:childTnLst>
                                    <p:set>
                                      <p:cBhvr>
                                        <p:cTn id="82" dur="1" fill="hold">
                                          <p:stCondLst>
                                            <p:cond delay="0"/>
                                          </p:stCondLst>
                                        </p:cTn>
                                        <p:tgtEl>
                                          <p:spTgt spid="2">
                                            <p:graphicEl>
                                              <a:dgm id="{0D37C225-4080-4F3D-A8FD-7442E145B108}"/>
                                            </p:graphicEl>
                                          </p:spTgt>
                                        </p:tgtEl>
                                        <p:attrNameLst>
                                          <p:attrName>style.visibility</p:attrName>
                                        </p:attrNameLst>
                                      </p:cBhvr>
                                      <p:to>
                                        <p:strVal val="visible"/>
                                      </p:to>
                                    </p:set>
                                    <p:animEffect transition="in" filter="fade">
                                      <p:cBhvr>
                                        <p:cTn id="83" dur="2000"/>
                                        <p:tgtEl>
                                          <p:spTgt spid="2">
                                            <p:graphicEl>
                                              <a:dgm id="{0D37C225-4080-4F3D-A8FD-7442E145B108}"/>
                                            </p:graphicEl>
                                          </p:spTgt>
                                        </p:tgtEl>
                                      </p:cBhvr>
                                    </p:animEffect>
                                    <p:anim calcmode="lin" valueType="num">
                                      <p:cBhvr>
                                        <p:cTn id="84" dur="2000" fill="hold"/>
                                        <p:tgtEl>
                                          <p:spTgt spid="2">
                                            <p:graphicEl>
                                              <a:dgm id="{0D37C225-4080-4F3D-A8FD-7442E145B108}"/>
                                            </p:graphicEl>
                                          </p:spTgt>
                                        </p:tgtEl>
                                        <p:attrNameLst>
                                          <p:attrName>ppt_w</p:attrName>
                                        </p:attrNameLst>
                                      </p:cBhvr>
                                      <p:tavLst>
                                        <p:tav tm="0" fmla="#ppt_w*sin(2.5*pi*$)">
                                          <p:val>
                                            <p:fltVal val="0"/>
                                          </p:val>
                                        </p:tav>
                                        <p:tav tm="100000">
                                          <p:val>
                                            <p:fltVal val="1"/>
                                          </p:val>
                                        </p:tav>
                                      </p:tavLst>
                                    </p:anim>
                                    <p:anim calcmode="lin" valueType="num">
                                      <p:cBhvr>
                                        <p:cTn id="85" dur="2000" fill="hold"/>
                                        <p:tgtEl>
                                          <p:spTgt spid="2">
                                            <p:graphicEl>
                                              <a:dgm id="{0D37C225-4080-4F3D-A8FD-7442E145B108}"/>
                                            </p:graphicEl>
                                          </p:spTgt>
                                        </p:tgtEl>
                                        <p:attrNameLst>
                                          <p:attrName>ppt_h</p:attrName>
                                        </p:attrNameLst>
                                      </p:cBhvr>
                                      <p:tavLst>
                                        <p:tav tm="0">
                                          <p:val>
                                            <p:strVal val="#ppt_h"/>
                                          </p:val>
                                        </p:tav>
                                        <p:tav tm="100000">
                                          <p:val>
                                            <p:strVal val="#ppt_h"/>
                                          </p:val>
                                        </p:tav>
                                      </p:tavLst>
                                    </p:anim>
                                  </p:childTnLst>
                                </p:cTn>
                              </p:par>
                              <p:par>
                                <p:cTn id="86" presetID="45" presetClass="entr" presetSubtype="0" fill="hold" grpId="0" nodeType="withEffect">
                                  <p:stCondLst>
                                    <p:cond delay="0"/>
                                  </p:stCondLst>
                                  <p:childTnLst>
                                    <p:set>
                                      <p:cBhvr>
                                        <p:cTn id="87" dur="1" fill="hold">
                                          <p:stCondLst>
                                            <p:cond delay="0"/>
                                          </p:stCondLst>
                                        </p:cTn>
                                        <p:tgtEl>
                                          <p:spTgt spid="2">
                                            <p:graphicEl>
                                              <a:dgm id="{46E74FF1-90F0-4362-87C2-A73A3F0EC126}"/>
                                            </p:graphicEl>
                                          </p:spTgt>
                                        </p:tgtEl>
                                        <p:attrNameLst>
                                          <p:attrName>style.visibility</p:attrName>
                                        </p:attrNameLst>
                                      </p:cBhvr>
                                      <p:to>
                                        <p:strVal val="visible"/>
                                      </p:to>
                                    </p:set>
                                    <p:animEffect transition="in" filter="fade">
                                      <p:cBhvr>
                                        <p:cTn id="88" dur="2000"/>
                                        <p:tgtEl>
                                          <p:spTgt spid="2">
                                            <p:graphicEl>
                                              <a:dgm id="{46E74FF1-90F0-4362-87C2-A73A3F0EC126}"/>
                                            </p:graphicEl>
                                          </p:spTgt>
                                        </p:tgtEl>
                                      </p:cBhvr>
                                    </p:animEffect>
                                    <p:anim calcmode="lin" valueType="num">
                                      <p:cBhvr>
                                        <p:cTn id="89" dur="2000" fill="hold"/>
                                        <p:tgtEl>
                                          <p:spTgt spid="2">
                                            <p:graphicEl>
                                              <a:dgm id="{46E74FF1-90F0-4362-87C2-A73A3F0EC126}"/>
                                            </p:graphicEl>
                                          </p:spTgt>
                                        </p:tgtEl>
                                        <p:attrNameLst>
                                          <p:attrName>ppt_w</p:attrName>
                                        </p:attrNameLst>
                                      </p:cBhvr>
                                      <p:tavLst>
                                        <p:tav tm="0" fmla="#ppt_w*sin(2.5*pi*$)">
                                          <p:val>
                                            <p:fltVal val="0"/>
                                          </p:val>
                                        </p:tav>
                                        <p:tav tm="100000">
                                          <p:val>
                                            <p:fltVal val="1"/>
                                          </p:val>
                                        </p:tav>
                                      </p:tavLst>
                                    </p:anim>
                                    <p:anim calcmode="lin" valueType="num">
                                      <p:cBhvr>
                                        <p:cTn id="90" dur="2000" fill="hold"/>
                                        <p:tgtEl>
                                          <p:spTgt spid="2">
                                            <p:graphicEl>
                                              <a:dgm id="{46E74FF1-90F0-4362-87C2-A73A3F0EC126}"/>
                                            </p:graphicEl>
                                          </p:spTgt>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45" presetClass="entr" presetSubtype="0" fill="hold" grpId="0" nodeType="clickEffect">
                                  <p:stCondLst>
                                    <p:cond delay="0"/>
                                  </p:stCondLst>
                                  <p:childTnLst>
                                    <p:set>
                                      <p:cBhvr>
                                        <p:cTn id="94" dur="1" fill="hold">
                                          <p:stCondLst>
                                            <p:cond delay="0"/>
                                          </p:stCondLst>
                                        </p:cTn>
                                        <p:tgtEl>
                                          <p:spTgt spid="2">
                                            <p:graphicEl>
                                              <a:dgm id="{C6A67816-C5CE-4B22-80BD-44B509900A43}"/>
                                            </p:graphicEl>
                                          </p:spTgt>
                                        </p:tgtEl>
                                        <p:attrNameLst>
                                          <p:attrName>style.visibility</p:attrName>
                                        </p:attrNameLst>
                                      </p:cBhvr>
                                      <p:to>
                                        <p:strVal val="visible"/>
                                      </p:to>
                                    </p:set>
                                    <p:animEffect transition="in" filter="fade">
                                      <p:cBhvr>
                                        <p:cTn id="95" dur="2000"/>
                                        <p:tgtEl>
                                          <p:spTgt spid="2">
                                            <p:graphicEl>
                                              <a:dgm id="{C6A67816-C5CE-4B22-80BD-44B509900A43}"/>
                                            </p:graphicEl>
                                          </p:spTgt>
                                        </p:tgtEl>
                                      </p:cBhvr>
                                    </p:animEffect>
                                    <p:anim calcmode="lin" valueType="num">
                                      <p:cBhvr>
                                        <p:cTn id="96" dur="2000" fill="hold"/>
                                        <p:tgtEl>
                                          <p:spTgt spid="2">
                                            <p:graphicEl>
                                              <a:dgm id="{C6A67816-C5CE-4B22-80BD-44B509900A43}"/>
                                            </p:graphicEl>
                                          </p:spTgt>
                                        </p:tgtEl>
                                        <p:attrNameLst>
                                          <p:attrName>ppt_w</p:attrName>
                                        </p:attrNameLst>
                                      </p:cBhvr>
                                      <p:tavLst>
                                        <p:tav tm="0" fmla="#ppt_w*sin(2.5*pi*$)">
                                          <p:val>
                                            <p:fltVal val="0"/>
                                          </p:val>
                                        </p:tav>
                                        <p:tav tm="100000">
                                          <p:val>
                                            <p:fltVal val="1"/>
                                          </p:val>
                                        </p:tav>
                                      </p:tavLst>
                                    </p:anim>
                                    <p:anim calcmode="lin" valueType="num">
                                      <p:cBhvr>
                                        <p:cTn id="97" dur="2000" fill="hold"/>
                                        <p:tgtEl>
                                          <p:spTgt spid="2">
                                            <p:graphicEl>
                                              <a:dgm id="{C6A67816-C5CE-4B22-80BD-44B509900A43}"/>
                                            </p:graphicEl>
                                          </p:spTgt>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45" presetClass="entr" presetSubtype="0" fill="hold" grpId="0" nodeType="clickEffect">
                                  <p:stCondLst>
                                    <p:cond delay="0"/>
                                  </p:stCondLst>
                                  <p:childTnLst>
                                    <p:set>
                                      <p:cBhvr>
                                        <p:cTn id="101" dur="1" fill="hold">
                                          <p:stCondLst>
                                            <p:cond delay="0"/>
                                          </p:stCondLst>
                                        </p:cTn>
                                        <p:tgtEl>
                                          <p:spTgt spid="2">
                                            <p:graphicEl>
                                              <a:dgm id="{87DF15D4-43C1-4F5D-8D6D-FAB225212C2B}"/>
                                            </p:graphicEl>
                                          </p:spTgt>
                                        </p:tgtEl>
                                        <p:attrNameLst>
                                          <p:attrName>style.visibility</p:attrName>
                                        </p:attrNameLst>
                                      </p:cBhvr>
                                      <p:to>
                                        <p:strVal val="visible"/>
                                      </p:to>
                                    </p:set>
                                    <p:animEffect transition="in" filter="fade">
                                      <p:cBhvr>
                                        <p:cTn id="102" dur="2000"/>
                                        <p:tgtEl>
                                          <p:spTgt spid="2">
                                            <p:graphicEl>
                                              <a:dgm id="{87DF15D4-43C1-4F5D-8D6D-FAB225212C2B}"/>
                                            </p:graphicEl>
                                          </p:spTgt>
                                        </p:tgtEl>
                                      </p:cBhvr>
                                    </p:animEffect>
                                    <p:anim calcmode="lin" valueType="num">
                                      <p:cBhvr>
                                        <p:cTn id="103" dur="2000" fill="hold"/>
                                        <p:tgtEl>
                                          <p:spTgt spid="2">
                                            <p:graphicEl>
                                              <a:dgm id="{87DF15D4-43C1-4F5D-8D6D-FAB225212C2B}"/>
                                            </p:graphicEl>
                                          </p:spTgt>
                                        </p:tgtEl>
                                        <p:attrNameLst>
                                          <p:attrName>ppt_w</p:attrName>
                                        </p:attrNameLst>
                                      </p:cBhvr>
                                      <p:tavLst>
                                        <p:tav tm="0" fmla="#ppt_w*sin(2.5*pi*$)">
                                          <p:val>
                                            <p:fltVal val="0"/>
                                          </p:val>
                                        </p:tav>
                                        <p:tav tm="100000">
                                          <p:val>
                                            <p:fltVal val="1"/>
                                          </p:val>
                                        </p:tav>
                                      </p:tavLst>
                                    </p:anim>
                                    <p:anim calcmode="lin" valueType="num">
                                      <p:cBhvr>
                                        <p:cTn id="104" dur="2000" fill="hold"/>
                                        <p:tgtEl>
                                          <p:spTgt spid="2">
                                            <p:graphicEl>
                                              <a:dgm id="{87DF15D4-43C1-4F5D-8D6D-FAB225212C2B}"/>
                                            </p:graphicEl>
                                          </p:spTgt>
                                        </p:tgtEl>
                                        <p:attrNameLst>
                                          <p:attrName>ppt_h</p:attrName>
                                        </p:attrNameLst>
                                      </p:cBhvr>
                                      <p:tavLst>
                                        <p:tav tm="0">
                                          <p:val>
                                            <p:strVal val="#ppt_h"/>
                                          </p:val>
                                        </p:tav>
                                        <p:tav tm="100000">
                                          <p:val>
                                            <p:strVal val="#ppt_h"/>
                                          </p:val>
                                        </p:tav>
                                      </p:tavLst>
                                    </p:anim>
                                  </p:childTnLst>
                                </p:cTn>
                              </p:par>
                              <p:par>
                                <p:cTn id="105" presetID="45" presetClass="entr" presetSubtype="0" fill="hold" grpId="0" nodeType="withEffect">
                                  <p:stCondLst>
                                    <p:cond delay="0"/>
                                  </p:stCondLst>
                                  <p:childTnLst>
                                    <p:set>
                                      <p:cBhvr>
                                        <p:cTn id="106" dur="1" fill="hold">
                                          <p:stCondLst>
                                            <p:cond delay="0"/>
                                          </p:stCondLst>
                                        </p:cTn>
                                        <p:tgtEl>
                                          <p:spTgt spid="2">
                                            <p:graphicEl>
                                              <a:dgm id="{E2640ECC-C58B-44D4-A7D0-1A10E0C1C08A}"/>
                                            </p:graphicEl>
                                          </p:spTgt>
                                        </p:tgtEl>
                                        <p:attrNameLst>
                                          <p:attrName>style.visibility</p:attrName>
                                        </p:attrNameLst>
                                      </p:cBhvr>
                                      <p:to>
                                        <p:strVal val="visible"/>
                                      </p:to>
                                    </p:set>
                                    <p:animEffect transition="in" filter="fade">
                                      <p:cBhvr>
                                        <p:cTn id="107" dur="2000"/>
                                        <p:tgtEl>
                                          <p:spTgt spid="2">
                                            <p:graphicEl>
                                              <a:dgm id="{E2640ECC-C58B-44D4-A7D0-1A10E0C1C08A}"/>
                                            </p:graphicEl>
                                          </p:spTgt>
                                        </p:tgtEl>
                                      </p:cBhvr>
                                    </p:animEffect>
                                    <p:anim calcmode="lin" valueType="num">
                                      <p:cBhvr>
                                        <p:cTn id="108" dur="2000" fill="hold"/>
                                        <p:tgtEl>
                                          <p:spTgt spid="2">
                                            <p:graphicEl>
                                              <a:dgm id="{E2640ECC-C58B-44D4-A7D0-1A10E0C1C08A}"/>
                                            </p:graphicEl>
                                          </p:spTgt>
                                        </p:tgtEl>
                                        <p:attrNameLst>
                                          <p:attrName>ppt_w</p:attrName>
                                        </p:attrNameLst>
                                      </p:cBhvr>
                                      <p:tavLst>
                                        <p:tav tm="0" fmla="#ppt_w*sin(2.5*pi*$)">
                                          <p:val>
                                            <p:fltVal val="0"/>
                                          </p:val>
                                        </p:tav>
                                        <p:tav tm="100000">
                                          <p:val>
                                            <p:fltVal val="1"/>
                                          </p:val>
                                        </p:tav>
                                      </p:tavLst>
                                    </p:anim>
                                    <p:anim calcmode="lin" valueType="num">
                                      <p:cBhvr>
                                        <p:cTn id="109" dur="2000" fill="hold"/>
                                        <p:tgtEl>
                                          <p:spTgt spid="2">
                                            <p:graphicEl>
                                              <a:dgm id="{E2640ECC-C58B-44D4-A7D0-1A10E0C1C08A}"/>
                                            </p:graphicEl>
                                          </p:spTgt>
                                        </p:tgtEl>
                                        <p:attrNameLst>
                                          <p:attrName>ppt_h</p:attrName>
                                        </p:attrNameLst>
                                      </p:cBhvr>
                                      <p:tavLst>
                                        <p:tav tm="0">
                                          <p:val>
                                            <p:strVal val="#ppt_h"/>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45" presetClass="entr" presetSubtype="0" fill="hold" grpId="0" nodeType="clickEffect">
                                  <p:stCondLst>
                                    <p:cond delay="0"/>
                                  </p:stCondLst>
                                  <p:childTnLst>
                                    <p:set>
                                      <p:cBhvr>
                                        <p:cTn id="113" dur="1" fill="hold">
                                          <p:stCondLst>
                                            <p:cond delay="0"/>
                                          </p:stCondLst>
                                        </p:cTn>
                                        <p:tgtEl>
                                          <p:spTgt spid="2">
                                            <p:graphicEl>
                                              <a:dgm id="{3E31719E-6A3D-49A0-8901-E5FEDEAE62C6}"/>
                                            </p:graphicEl>
                                          </p:spTgt>
                                        </p:tgtEl>
                                        <p:attrNameLst>
                                          <p:attrName>style.visibility</p:attrName>
                                        </p:attrNameLst>
                                      </p:cBhvr>
                                      <p:to>
                                        <p:strVal val="visible"/>
                                      </p:to>
                                    </p:set>
                                    <p:animEffect transition="in" filter="fade">
                                      <p:cBhvr>
                                        <p:cTn id="114" dur="2000"/>
                                        <p:tgtEl>
                                          <p:spTgt spid="2">
                                            <p:graphicEl>
                                              <a:dgm id="{3E31719E-6A3D-49A0-8901-E5FEDEAE62C6}"/>
                                            </p:graphicEl>
                                          </p:spTgt>
                                        </p:tgtEl>
                                      </p:cBhvr>
                                    </p:animEffect>
                                    <p:anim calcmode="lin" valueType="num">
                                      <p:cBhvr>
                                        <p:cTn id="115" dur="2000" fill="hold"/>
                                        <p:tgtEl>
                                          <p:spTgt spid="2">
                                            <p:graphicEl>
                                              <a:dgm id="{3E31719E-6A3D-49A0-8901-E5FEDEAE62C6}"/>
                                            </p:graphicEl>
                                          </p:spTgt>
                                        </p:tgtEl>
                                        <p:attrNameLst>
                                          <p:attrName>ppt_w</p:attrName>
                                        </p:attrNameLst>
                                      </p:cBhvr>
                                      <p:tavLst>
                                        <p:tav tm="0" fmla="#ppt_w*sin(2.5*pi*$)">
                                          <p:val>
                                            <p:fltVal val="0"/>
                                          </p:val>
                                        </p:tav>
                                        <p:tav tm="100000">
                                          <p:val>
                                            <p:fltVal val="1"/>
                                          </p:val>
                                        </p:tav>
                                      </p:tavLst>
                                    </p:anim>
                                    <p:anim calcmode="lin" valueType="num">
                                      <p:cBhvr>
                                        <p:cTn id="116" dur="2000" fill="hold"/>
                                        <p:tgtEl>
                                          <p:spTgt spid="2">
                                            <p:graphicEl>
                                              <a:dgm id="{3E31719E-6A3D-49A0-8901-E5FEDEAE62C6}"/>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219" name="Google Shape;219;p7"/>
          <p:cNvGrpSpPr/>
          <p:nvPr/>
        </p:nvGrpSpPr>
        <p:grpSpPr>
          <a:xfrm>
            <a:off x="0" y="1"/>
            <a:ext cx="9144000" cy="5143608"/>
            <a:chOff x="0" y="1"/>
            <a:chExt cx="9144000" cy="5143608"/>
          </a:xfrm>
        </p:grpSpPr>
        <p:sp>
          <p:nvSpPr>
            <p:cNvPr id="220" name="Google Shape;220;p7"/>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21" name="Google Shape;221;p7"/>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22" name="Google Shape;222;p7"/>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23" name="Google Shape;223;p7"/>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pic>
        <p:nvPicPr>
          <p:cNvPr id="224" name="Google Shape;224;p7"/>
          <p:cNvPicPr preferRelativeResize="0"/>
          <p:nvPr/>
        </p:nvPicPr>
        <p:blipFill rotWithShape="1">
          <a:blip r:embed="rId3">
            <a:alphaModFix/>
          </a:blip>
          <a:srcRect/>
          <a:stretch/>
        </p:blipFill>
        <p:spPr>
          <a:xfrm>
            <a:off x="7956376" y="186435"/>
            <a:ext cx="806532" cy="269335"/>
          </a:xfrm>
          <a:prstGeom prst="rect">
            <a:avLst/>
          </a:prstGeom>
          <a:noFill/>
          <a:ln>
            <a:noFill/>
          </a:ln>
        </p:spPr>
      </p:pic>
      <p:sp>
        <p:nvSpPr>
          <p:cNvPr id="225" name="Google Shape;225;p7"/>
          <p:cNvSpPr txBox="1"/>
          <p:nvPr/>
        </p:nvSpPr>
        <p:spPr>
          <a:xfrm>
            <a:off x="254072" y="411482"/>
            <a:ext cx="533158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LEGAL AGGREMENTS</a:t>
            </a:r>
            <a:endParaRPr sz="2800" b="1" i="0" u="none" strike="noStrike" cap="none" dirty="0">
              <a:solidFill>
                <a:srgbClr val="FFFFFF"/>
              </a:solidFill>
              <a:latin typeface="Arial"/>
              <a:ea typeface="Arial"/>
              <a:cs typeface="Arial"/>
              <a:sym typeface="Arial"/>
            </a:endParaRPr>
          </a:p>
        </p:txBody>
      </p:sp>
      <p:sp>
        <p:nvSpPr>
          <p:cNvPr id="226" name="Google Shape;226;p7"/>
          <p:cNvSpPr txBox="1"/>
          <p:nvPr/>
        </p:nvSpPr>
        <p:spPr>
          <a:xfrm>
            <a:off x="883200" y="1377793"/>
            <a:ext cx="6752714" cy="1804022"/>
          </a:xfrm>
          <a:prstGeom prst="rect">
            <a:avLst/>
          </a:prstGeom>
          <a:noFill/>
          <a:ln>
            <a:noFill/>
          </a:ln>
        </p:spPr>
        <p:txBody>
          <a:bodyPr spcFirstLastPara="1" wrap="square" lIns="91425" tIns="45700" rIns="91425" bIns="45700" anchor="t" anchorCtr="0">
            <a:noAutofit/>
          </a:bodyPr>
          <a:lstStyle/>
          <a:p>
            <a:pPr marL="457200" marR="0" lvl="0" indent="-323850" algn="l" rtl="0">
              <a:lnSpc>
                <a:spcPct val="150000"/>
              </a:lnSpc>
              <a:spcBef>
                <a:spcPts val="0"/>
              </a:spcBef>
              <a:spcAft>
                <a:spcPts val="0"/>
              </a:spcAft>
              <a:buClr>
                <a:schemeClr val="dk1"/>
              </a:buClr>
              <a:buSzPts val="1500"/>
              <a:buFont typeface="Arial"/>
              <a:buChar char="●"/>
            </a:pPr>
            <a:r>
              <a:rPr lang="en-US" sz="1500" b="1" i="0" u="none" strike="noStrike" cap="none" dirty="0">
                <a:solidFill>
                  <a:schemeClr val="dk1"/>
                </a:solidFill>
                <a:latin typeface="Arial"/>
                <a:ea typeface="Arial"/>
                <a:cs typeface="Arial"/>
                <a:sym typeface="Arial"/>
              </a:rPr>
              <a:t>Legal agreement to be signed </a:t>
            </a:r>
            <a:r>
              <a:rPr lang="en-US" sz="1500" i="0" u="none" strike="noStrike" cap="none" dirty="0">
                <a:solidFill>
                  <a:schemeClr val="dk1"/>
                </a:solidFill>
                <a:latin typeface="Arial"/>
                <a:ea typeface="Arial"/>
                <a:cs typeface="Arial"/>
                <a:sym typeface="Arial"/>
              </a:rPr>
              <a:t>among company and client for usag</a:t>
            </a:r>
            <a:r>
              <a:rPr lang="en-US" sz="1500" dirty="0">
                <a:solidFill>
                  <a:schemeClr val="dk1"/>
                </a:solidFill>
              </a:rPr>
              <a:t>e of illustration.</a:t>
            </a:r>
          </a:p>
          <a:p>
            <a:pPr marL="457200" marR="0" lvl="0" indent="-323850" algn="l" rtl="0">
              <a:lnSpc>
                <a:spcPct val="150000"/>
              </a:lnSpc>
              <a:spcBef>
                <a:spcPts val="0"/>
              </a:spcBef>
              <a:spcAft>
                <a:spcPts val="0"/>
              </a:spcAft>
              <a:buClr>
                <a:schemeClr val="dk1"/>
              </a:buClr>
              <a:buSzPts val="1500"/>
              <a:buFont typeface="Arial"/>
              <a:buChar char="●"/>
            </a:pPr>
            <a:r>
              <a:rPr lang="en-US" sz="1500" i="0" u="none" strike="noStrike" cap="none" dirty="0">
                <a:solidFill>
                  <a:schemeClr val="dk1"/>
                </a:solidFill>
                <a:latin typeface="Arial"/>
                <a:ea typeface="Arial"/>
                <a:cs typeface="Arial"/>
                <a:sym typeface="Arial"/>
              </a:rPr>
              <a:t>Allow client to completely own the image but</a:t>
            </a:r>
            <a:r>
              <a:rPr lang="en-US" sz="1500" b="1" i="0" u="none" strike="noStrike" cap="none" dirty="0">
                <a:solidFill>
                  <a:schemeClr val="dk1"/>
                </a:solidFill>
                <a:latin typeface="Arial"/>
                <a:ea typeface="Arial"/>
                <a:cs typeface="Arial"/>
                <a:sym typeface="Arial"/>
              </a:rPr>
              <a:t> minor elements used in building the image can be reproduced</a:t>
            </a:r>
            <a:r>
              <a:rPr lang="en-US" sz="1500" i="0" u="none" strike="noStrike" cap="none" dirty="0">
                <a:solidFill>
                  <a:schemeClr val="dk1"/>
                </a:solidFill>
                <a:latin typeface="Arial"/>
                <a:ea typeface="Arial"/>
                <a:cs typeface="Arial"/>
                <a:sym typeface="Arial"/>
              </a:rPr>
              <a:t> in other images.</a:t>
            </a:r>
          </a:p>
        </p:txBody>
      </p:sp>
    </p:spTree>
    <p:extLst>
      <p:ext uri="{BB962C8B-B14F-4D97-AF65-F5344CB8AC3E}">
        <p14:creationId xmlns:p14="http://schemas.microsoft.com/office/powerpoint/2010/main" val="31900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031">
        <p15:prstTrans prst="crush"/>
      </p:transition>
    </mc:Choice>
    <mc:Fallback xmlns="">
      <p:transition spd="slow" advTm="310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animEffect transition="in" filter="fade">
                                      <p:cBhvr>
                                        <p:cTn id="7" dur="1000"/>
                                        <p:tgtEl>
                                          <p:spTgt spid="226">
                                            <p:txEl>
                                              <p:pRg st="0" end="0"/>
                                            </p:txEl>
                                          </p:spTgt>
                                        </p:tgtEl>
                                      </p:cBhvr>
                                    </p:animEffect>
                                    <p:anim calcmode="lin" valueType="num">
                                      <p:cBhvr>
                                        <p:cTn id="8" dur="1000" fill="hold"/>
                                        <p:tgtEl>
                                          <p:spTgt spid="2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6">
                                            <p:txEl>
                                              <p:pRg st="1" end="1"/>
                                            </p:txEl>
                                          </p:spTgt>
                                        </p:tgtEl>
                                        <p:attrNameLst>
                                          <p:attrName>style.visibility</p:attrName>
                                        </p:attrNameLst>
                                      </p:cBhvr>
                                      <p:to>
                                        <p:strVal val="visible"/>
                                      </p:to>
                                    </p:set>
                                    <p:animEffect transition="in" filter="fade">
                                      <p:cBhvr>
                                        <p:cTn id="14" dur="1000"/>
                                        <p:tgtEl>
                                          <p:spTgt spid="226">
                                            <p:txEl>
                                              <p:pRg st="1" end="1"/>
                                            </p:txEl>
                                          </p:spTgt>
                                        </p:tgtEl>
                                      </p:cBhvr>
                                    </p:animEffect>
                                    <p:anim calcmode="lin" valueType="num">
                                      <p:cBhvr>
                                        <p:cTn id="15" dur="1000" fill="hold"/>
                                        <p:tgtEl>
                                          <p:spTgt spid="22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890E-F67F-4B87-8F16-C442193ECE72}"/>
              </a:ext>
            </a:extLst>
          </p:cNvPr>
          <p:cNvSpPr>
            <a:spLocks noGrp="1"/>
          </p:cNvSpPr>
          <p:nvPr>
            <p:ph type="title"/>
          </p:nvPr>
        </p:nvSpPr>
        <p:spPr>
          <a:xfrm>
            <a:off x="0" y="357187"/>
            <a:ext cx="4541007" cy="474019"/>
          </a:xfrm>
          <a:solidFill>
            <a:srgbClr val="00B0F0"/>
          </a:solidFill>
        </p:spPr>
        <p:txBody>
          <a:bodyPr/>
          <a:lstStyle/>
          <a:p>
            <a:r>
              <a:rPr lang="en-US" sz="2800" b="1" u="sng" dirty="0">
                <a:solidFill>
                  <a:schemeClr val="bg1"/>
                </a:solidFill>
              </a:rPr>
              <a:t>COMPETETION</a:t>
            </a:r>
            <a:endParaRPr lang="en-IN" sz="2800" b="1" u="sng" dirty="0">
              <a:solidFill>
                <a:schemeClr val="bg1"/>
              </a:solidFill>
            </a:endParaRPr>
          </a:p>
        </p:txBody>
      </p:sp>
      <p:pic>
        <p:nvPicPr>
          <p:cNvPr id="1026" name="Picture 2" descr="BioRender Alternatives: A Scientific Illustration Software Comparison">
            <a:extLst>
              <a:ext uri="{FF2B5EF4-FFF2-40B4-BE49-F238E27FC236}">
                <a16:creationId xmlns:a16="http://schemas.microsoft.com/office/drawing/2014/main" id="{5465D504-FB17-4437-93A3-515F44443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11" y="3338513"/>
            <a:ext cx="430998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Render Alternatives: A Scientific Illustration Software Comparison">
            <a:extLst>
              <a:ext uri="{FF2B5EF4-FFF2-40B4-BE49-F238E27FC236}">
                <a16:creationId xmlns:a16="http://schemas.microsoft.com/office/drawing/2014/main" id="{BD4EA2EC-28AF-469B-91ED-3600E5FC9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11" y="1262062"/>
            <a:ext cx="4309989" cy="1447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2B842A-383D-4943-8645-C09E6CDD598A}"/>
              </a:ext>
            </a:extLst>
          </p:cNvPr>
          <p:cNvSpPr txBox="1"/>
          <p:nvPr/>
        </p:nvSpPr>
        <p:spPr>
          <a:xfrm>
            <a:off x="4800832" y="1262062"/>
            <a:ext cx="4246524" cy="954107"/>
          </a:xfrm>
          <a:prstGeom prst="rect">
            <a:avLst/>
          </a:prstGeom>
          <a:noFill/>
        </p:spPr>
        <p:txBody>
          <a:bodyPr wrap="square" rtlCol="0">
            <a:spAutoFit/>
          </a:bodyPr>
          <a:lstStyle/>
          <a:p>
            <a:pPr marL="285750" indent="-285750" algn="just">
              <a:buFont typeface="Arial" panose="020B0604020202020204" pitchFamily="34" charset="0"/>
              <a:buChar char="•"/>
            </a:pPr>
            <a:r>
              <a:rPr lang="en-US" dirty="0"/>
              <a:t>Direct Competition with </a:t>
            </a:r>
            <a:r>
              <a:rPr lang="en-US" b="1" dirty="0" err="1">
                <a:solidFill>
                  <a:schemeClr val="bg2">
                    <a:lumMod val="60000"/>
                    <a:lumOff val="40000"/>
                  </a:schemeClr>
                </a:solidFill>
              </a:rPr>
              <a:t>BioRender</a:t>
            </a:r>
            <a:endParaRPr lang="en-US" b="1" dirty="0">
              <a:solidFill>
                <a:schemeClr val="bg2">
                  <a:lumMod val="60000"/>
                  <a:lumOff val="40000"/>
                </a:schemeClr>
              </a:solidFill>
            </a:endParaRPr>
          </a:p>
          <a:p>
            <a:pPr marL="285750" indent="-285750" algn="just">
              <a:buFont typeface="Arial" panose="020B0604020202020204" pitchFamily="34" charset="0"/>
              <a:buChar char="•"/>
            </a:pPr>
            <a:r>
              <a:rPr lang="en-US" b="1" dirty="0">
                <a:solidFill>
                  <a:schemeClr val="accent4">
                    <a:lumMod val="75000"/>
                  </a:schemeClr>
                </a:solidFill>
              </a:rPr>
              <a:t>While other services offer  high prices and limited customization with extra efforts on learning to use the use</a:t>
            </a:r>
          </a:p>
        </p:txBody>
      </p:sp>
      <p:grpSp>
        <p:nvGrpSpPr>
          <p:cNvPr id="5" name="Group 4">
            <a:extLst>
              <a:ext uri="{FF2B5EF4-FFF2-40B4-BE49-F238E27FC236}">
                <a16:creationId xmlns:a16="http://schemas.microsoft.com/office/drawing/2014/main" id="{0DD80A6D-5578-D7AA-2A8C-E4833333FEAE}"/>
              </a:ext>
            </a:extLst>
          </p:cNvPr>
          <p:cNvGrpSpPr/>
          <p:nvPr/>
        </p:nvGrpSpPr>
        <p:grpSpPr>
          <a:xfrm>
            <a:off x="4882608" y="3022460"/>
            <a:ext cx="4068104" cy="1517717"/>
            <a:chOff x="4882608" y="3022460"/>
            <a:chExt cx="4068104" cy="1517717"/>
          </a:xfrm>
        </p:grpSpPr>
        <p:sp>
          <p:nvSpPr>
            <p:cNvPr id="3" name="Rectangle 2">
              <a:extLst>
                <a:ext uri="{FF2B5EF4-FFF2-40B4-BE49-F238E27FC236}">
                  <a16:creationId xmlns:a16="http://schemas.microsoft.com/office/drawing/2014/main" id="{BEBC8D04-8AFA-4457-2EB6-02BBB15285F2}"/>
                </a:ext>
              </a:extLst>
            </p:cNvPr>
            <p:cNvSpPr/>
            <p:nvPr/>
          </p:nvSpPr>
          <p:spPr>
            <a:xfrm>
              <a:off x="4882608" y="3022460"/>
              <a:ext cx="4068104" cy="1517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extBox 7">
              <a:extLst>
                <a:ext uri="{FF2B5EF4-FFF2-40B4-BE49-F238E27FC236}">
                  <a16:creationId xmlns:a16="http://schemas.microsoft.com/office/drawing/2014/main" id="{6B3C1783-3341-4771-B178-D6AF5DA49097}"/>
                </a:ext>
              </a:extLst>
            </p:cNvPr>
            <p:cNvSpPr txBox="1"/>
            <p:nvPr/>
          </p:nvSpPr>
          <p:spPr>
            <a:xfrm>
              <a:off x="4882608" y="3032072"/>
              <a:ext cx="4001197" cy="1508105"/>
            </a:xfrm>
            <a:prstGeom prst="rect">
              <a:avLst/>
            </a:prstGeom>
            <a:noFill/>
          </p:spPr>
          <p:txBody>
            <a:bodyPr wrap="square">
              <a:spAutoFit/>
            </a:bodyPr>
            <a:lstStyle/>
            <a:p>
              <a:pPr algn="ctr"/>
              <a:r>
                <a:rPr lang="en-US" sz="2000" b="1" dirty="0">
                  <a:solidFill>
                    <a:schemeClr val="tx1"/>
                  </a:solidFill>
                  <a:highlight>
                    <a:srgbClr val="C0C0C0"/>
                  </a:highlight>
                </a:rPr>
                <a:t> </a:t>
              </a:r>
              <a:r>
                <a:rPr lang="en-US" sz="2000" b="1" u="sng" dirty="0">
                  <a:solidFill>
                    <a:schemeClr val="tx1"/>
                  </a:solidFill>
                  <a:highlight>
                    <a:srgbClr val="C0C0C0"/>
                  </a:highlight>
                </a:rPr>
                <a:t>OUR VALUE  PROPOSITION:</a:t>
              </a:r>
            </a:p>
            <a:p>
              <a:pPr algn="ctr"/>
              <a:r>
                <a:rPr lang="en-US" sz="1800" b="1" dirty="0">
                  <a:solidFill>
                    <a:schemeClr val="bg1"/>
                  </a:solidFill>
                </a:rPr>
                <a:t>Fast, Scientifically accurate, Economical and personalized illustration curated as per your needs</a:t>
              </a:r>
              <a:endParaRPr lang="en-IN" sz="1800" b="1" dirty="0">
                <a:solidFill>
                  <a:schemeClr val="bg1"/>
                </a:solidFill>
              </a:endParaRPr>
            </a:p>
          </p:txBody>
        </p:sp>
      </p:grpSp>
      <p:pic>
        <p:nvPicPr>
          <p:cNvPr id="9" name="Google Shape;193;p5">
            <a:extLst>
              <a:ext uri="{FF2B5EF4-FFF2-40B4-BE49-F238E27FC236}">
                <a16:creationId xmlns:a16="http://schemas.microsoft.com/office/drawing/2014/main" id="{2365A921-7323-4334-A25A-7917C3578382}"/>
              </a:ext>
            </a:extLst>
          </p:cNvPr>
          <p:cNvPicPr preferRelativeResize="0"/>
          <p:nvPr/>
        </p:nvPicPr>
        <p:blipFill rotWithShape="1">
          <a:blip r:embed="rId5">
            <a:alphaModFix/>
          </a:blip>
          <a:srcRect/>
          <a:stretch/>
        </p:blipFill>
        <p:spPr>
          <a:xfrm>
            <a:off x="7956376" y="186435"/>
            <a:ext cx="806530" cy="269336"/>
          </a:xfrm>
          <a:prstGeom prst="rect">
            <a:avLst/>
          </a:prstGeom>
          <a:noFill/>
          <a:ln>
            <a:noFill/>
          </a:ln>
        </p:spPr>
      </p:pic>
    </p:spTree>
    <p:custDataLst>
      <p:tags r:id="rId1"/>
    </p:custDataLst>
    <p:extLst>
      <p:ext uri="{BB962C8B-B14F-4D97-AF65-F5344CB8AC3E}">
        <p14:creationId xmlns:p14="http://schemas.microsoft.com/office/powerpoint/2010/main" val="4039853295"/>
      </p:ext>
    </p:extLst>
  </p:cSld>
  <p:clrMapOvr>
    <a:masterClrMapping/>
  </p:clrMapOvr>
  <p:transition spd="slow" advTm="8799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80">
                                          <p:stCondLst>
                                            <p:cond delay="0"/>
                                          </p:stCondLst>
                                        </p:cTn>
                                        <p:tgtEl>
                                          <p:spTgt spid="4">
                                            <p:txEl>
                                              <p:pRg st="0" end="0"/>
                                            </p:txEl>
                                          </p:spTgt>
                                        </p:tgtEl>
                                      </p:cBhvr>
                                    </p:animEffect>
                                    <p:anim calcmode="lin" valueType="num">
                                      <p:cBhvr>
                                        <p:cTn id="20"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xEl>
                                              <p:pRg st="0" end="0"/>
                                            </p:txEl>
                                          </p:spTgt>
                                        </p:tgtEl>
                                      </p:cBhvr>
                                      <p:to x="100000" y="60000"/>
                                    </p:animScale>
                                    <p:animScale>
                                      <p:cBhvr>
                                        <p:cTn id="26" dur="166" decel="50000">
                                          <p:stCondLst>
                                            <p:cond delay="676"/>
                                          </p:stCondLst>
                                        </p:cTn>
                                        <p:tgtEl>
                                          <p:spTgt spid="4">
                                            <p:txEl>
                                              <p:pRg st="0" end="0"/>
                                            </p:txEl>
                                          </p:spTgt>
                                        </p:tgtEl>
                                      </p:cBhvr>
                                      <p:to x="100000" y="100000"/>
                                    </p:animScale>
                                    <p:animScale>
                                      <p:cBhvr>
                                        <p:cTn id="27" dur="26">
                                          <p:stCondLst>
                                            <p:cond delay="1312"/>
                                          </p:stCondLst>
                                        </p:cTn>
                                        <p:tgtEl>
                                          <p:spTgt spid="4">
                                            <p:txEl>
                                              <p:pRg st="0" end="0"/>
                                            </p:txEl>
                                          </p:spTgt>
                                        </p:tgtEl>
                                      </p:cBhvr>
                                      <p:to x="100000" y="80000"/>
                                    </p:animScale>
                                    <p:animScale>
                                      <p:cBhvr>
                                        <p:cTn id="28" dur="166" decel="50000">
                                          <p:stCondLst>
                                            <p:cond delay="1338"/>
                                          </p:stCondLst>
                                        </p:cTn>
                                        <p:tgtEl>
                                          <p:spTgt spid="4">
                                            <p:txEl>
                                              <p:pRg st="0" end="0"/>
                                            </p:txEl>
                                          </p:spTgt>
                                        </p:tgtEl>
                                      </p:cBhvr>
                                      <p:to x="100000" y="100000"/>
                                    </p:animScale>
                                    <p:animScale>
                                      <p:cBhvr>
                                        <p:cTn id="29" dur="26">
                                          <p:stCondLst>
                                            <p:cond delay="1642"/>
                                          </p:stCondLst>
                                        </p:cTn>
                                        <p:tgtEl>
                                          <p:spTgt spid="4">
                                            <p:txEl>
                                              <p:pRg st="0" end="0"/>
                                            </p:txEl>
                                          </p:spTgt>
                                        </p:tgtEl>
                                      </p:cBhvr>
                                      <p:to x="100000" y="90000"/>
                                    </p:animScale>
                                    <p:animScale>
                                      <p:cBhvr>
                                        <p:cTn id="30" dur="166" decel="50000">
                                          <p:stCondLst>
                                            <p:cond delay="1668"/>
                                          </p:stCondLst>
                                        </p:cTn>
                                        <p:tgtEl>
                                          <p:spTgt spid="4">
                                            <p:txEl>
                                              <p:pRg st="0" end="0"/>
                                            </p:txEl>
                                          </p:spTgt>
                                        </p:tgtEl>
                                      </p:cBhvr>
                                      <p:to x="100000" y="100000"/>
                                    </p:animScale>
                                    <p:animScale>
                                      <p:cBhvr>
                                        <p:cTn id="31" dur="26">
                                          <p:stCondLst>
                                            <p:cond delay="1808"/>
                                          </p:stCondLst>
                                        </p:cTn>
                                        <p:tgtEl>
                                          <p:spTgt spid="4">
                                            <p:txEl>
                                              <p:pRg st="0" end="0"/>
                                            </p:txEl>
                                          </p:spTgt>
                                        </p:tgtEl>
                                      </p:cBhvr>
                                      <p:to x="100000" y="95000"/>
                                    </p:animScale>
                                    <p:animScale>
                                      <p:cBhvr>
                                        <p:cTn id="32" dur="166" decel="50000">
                                          <p:stCondLst>
                                            <p:cond delay="1834"/>
                                          </p:stCondLst>
                                        </p:cTn>
                                        <p:tgtEl>
                                          <p:spTgt spid="4">
                                            <p:txEl>
                                              <p:pRg st="0" end="0"/>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down)">
                                      <p:cBhvr>
                                        <p:cTn id="37" dur="580">
                                          <p:stCondLst>
                                            <p:cond delay="0"/>
                                          </p:stCondLst>
                                        </p:cTn>
                                        <p:tgtEl>
                                          <p:spTgt spid="4">
                                            <p:txEl>
                                              <p:pRg st="1" end="1"/>
                                            </p:txEl>
                                          </p:spTgt>
                                        </p:tgtEl>
                                      </p:cBhvr>
                                    </p:animEffect>
                                    <p:anim calcmode="lin" valueType="num">
                                      <p:cBhvr>
                                        <p:cTn id="3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xEl>
                                              <p:pRg st="1" end="1"/>
                                            </p:txEl>
                                          </p:spTgt>
                                        </p:tgtEl>
                                      </p:cBhvr>
                                      <p:to x="100000" y="60000"/>
                                    </p:animScale>
                                    <p:animScale>
                                      <p:cBhvr>
                                        <p:cTn id="44" dur="166" decel="50000">
                                          <p:stCondLst>
                                            <p:cond delay="676"/>
                                          </p:stCondLst>
                                        </p:cTn>
                                        <p:tgtEl>
                                          <p:spTgt spid="4">
                                            <p:txEl>
                                              <p:pRg st="1" end="1"/>
                                            </p:txEl>
                                          </p:spTgt>
                                        </p:tgtEl>
                                      </p:cBhvr>
                                      <p:to x="100000" y="100000"/>
                                    </p:animScale>
                                    <p:animScale>
                                      <p:cBhvr>
                                        <p:cTn id="45" dur="26">
                                          <p:stCondLst>
                                            <p:cond delay="1312"/>
                                          </p:stCondLst>
                                        </p:cTn>
                                        <p:tgtEl>
                                          <p:spTgt spid="4">
                                            <p:txEl>
                                              <p:pRg st="1" end="1"/>
                                            </p:txEl>
                                          </p:spTgt>
                                        </p:tgtEl>
                                      </p:cBhvr>
                                      <p:to x="100000" y="80000"/>
                                    </p:animScale>
                                    <p:animScale>
                                      <p:cBhvr>
                                        <p:cTn id="46" dur="166" decel="50000">
                                          <p:stCondLst>
                                            <p:cond delay="1338"/>
                                          </p:stCondLst>
                                        </p:cTn>
                                        <p:tgtEl>
                                          <p:spTgt spid="4">
                                            <p:txEl>
                                              <p:pRg st="1" end="1"/>
                                            </p:txEl>
                                          </p:spTgt>
                                        </p:tgtEl>
                                      </p:cBhvr>
                                      <p:to x="100000" y="100000"/>
                                    </p:animScale>
                                    <p:animScale>
                                      <p:cBhvr>
                                        <p:cTn id="47" dur="26">
                                          <p:stCondLst>
                                            <p:cond delay="1642"/>
                                          </p:stCondLst>
                                        </p:cTn>
                                        <p:tgtEl>
                                          <p:spTgt spid="4">
                                            <p:txEl>
                                              <p:pRg st="1" end="1"/>
                                            </p:txEl>
                                          </p:spTgt>
                                        </p:tgtEl>
                                      </p:cBhvr>
                                      <p:to x="100000" y="90000"/>
                                    </p:animScale>
                                    <p:animScale>
                                      <p:cBhvr>
                                        <p:cTn id="48" dur="166" decel="50000">
                                          <p:stCondLst>
                                            <p:cond delay="1668"/>
                                          </p:stCondLst>
                                        </p:cTn>
                                        <p:tgtEl>
                                          <p:spTgt spid="4">
                                            <p:txEl>
                                              <p:pRg st="1" end="1"/>
                                            </p:txEl>
                                          </p:spTgt>
                                        </p:tgtEl>
                                      </p:cBhvr>
                                      <p:to x="100000" y="100000"/>
                                    </p:animScale>
                                    <p:animScale>
                                      <p:cBhvr>
                                        <p:cTn id="49" dur="26">
                                          <p:stCondLst>
                                            <p:cond delay="1808"/>
                                          </p:stCondLst>
                                        </p:cTn>
                                        <p:tgtEl>
                                          <p:spTgt spid="4">
                                            <p:txEl>
                                              <p:pRg st="1" end="1"/>
                                            </p:txEl>
                                          </p:spTgt>
                                        </p:tgtEl>
                                      </p:cBhvr>
                                      <p:to x="100000" y="95000"/>
                                    </p:animScale>
                                    <p:animScale>
                                      <p:cBhvr>
                                        <p:cTn id="50" dur="166" decel="50000">
                                          <p:stCondLst>
                                            <p:cond delay="1834"/>
                                          </p:stCondLst>
                                        </p:cTn>
                                        <p:tgtEl>
                                          <p:spTgt spid="4">
                                            <p:txEl>
                                              <p:pRg st="1" end="1"/>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1703ec9a77_0_82"/>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232" name="Google Shape;232;g11703ec9a77_0_82"/>
          <p:cNvGrpSpPr/>
          <p:nvPr/>
        </p:nvGrpSpPr>
        <p:grpSpPr>
          <a:xfrm>
            <a:off x="0" y="1"/>
            <a:ext cx="9144000" cy="5143608"/>
            <a:chOff x="0" y="1"/>
            <a:chExt cx="9144000" cy="5143608"/>
          </a:xfrm>
        </p:grpSpPr>
        <p:sp>
          <p:nvSpPr>
            <p:cNvPr id="233" name="Google Shape;233;g11703ec9a77_0_82"/>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34" name="Google Shape;234;g11703ec9a77_0_82"/>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35" name="Google Shape;235;g11703ec9a77_0_82"/>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36" name="Google Shape;236;g11703ec9a77_0_82"/>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pic>
        <p:nvPicPr>
          <p:cNvPr id="237" name="Google Shape;237;g11703ec9a77_0_82"/>
          <p:cNvPicPr preferRelativeResize="0"/>
          <p:nvPr/>
        </p:nvPicPr>
        <p:blipFill rotWithShape="1">
          <a:blip r:embed="rId3">
            <a:alphaModFix/>
          </a:blip>
          <a:srcRect/>
          <a:stretch/>
        </p:blipFill>
        <p:spPr>
          <a:xfrm>
            <a:off x="7956376" y="186435"/>
            <a:ext cx="806530" cy="269336"/>
          </a:xfrm>
          <a:prstGeom prst="rect">
            <a:avLst/>
          </a:prstGeom>
          <a:noFill/>
          <a:ln>
            <a:noFill/>
          </a:ln>
        </p:spPr>
      </p:pic>
      <p:sp>
        <p:nvSpPr>
          <p:cNvPr id="238" name="Google Shape;238;g11703ec9a77_0_82"/>
          <p:cNvSpPr txBox="1"/>
          <p:nvPr/>
        </p:nvSpPr>
        <p:spPr>
          <a:xfrm>
            <a:off x="254072" y="1021082"/>
            <a:ext cx="5331600" cy="52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200" b="1" i="0" u="none" strike="noStrike" cap="none">
                <a:solidFill>
                  <a:srgbClr val="FFFFFF"/>
                </a:solidFill>
                <a:latin typeface="Arial"/>
                <a:ea typeface="Arial"/>
                <a:cs typeface="Arial"/>
                <a:sym typeface="Arial"/>
              </a:rPr>
              <a:t>The Business Model Canvas</a:t>
            </a:r>
            <a:endParaRPr sz="2200" b="1" i="0" u="none" strike="noStrike" cap="none">
              <a:solidFill>
                <a:srgbClr val="FFFFFF"/>
              </a:solidFill>
              <a:latin typeface="Arial"/>
              <a:ea typeface="Arial"/>
              <a:cs typeface="Arial"/>
              <a:sym typeface="Arial"/>
            </a:endParaRPr>
          </a:p>
        </p:txBody>
      </p:sp>
      <p:sp>
        <p:nvSpPr>
          <p:cNvPr id="273" name="Google Shape;273;g11703ec9a77_0_82"/>
          <p:cNvSpPr txBox="1"/>
          <p:nvPr/>
        </p:nvSpPr>
        <p:spPr>
          <a:xfrm>
            <a:off x="254072" y="411482"/>
            <a:ext cx="5331600" cy="52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200" b="1" i="0" u="none" strike="noStrike" cap="none">
                <a:solidFill>
                  <a:srgbClr val="FFFFFF"/>
                </a:solidFill>
                <a:latin typeface="Arial"/>
                <a:ea typeface="Arial"/>
                <a:cs typeface="Arial"/>
                <a:sym typeface="Arial"/>
              </a:rPr>
              <a:t>The Business Model Canvas</a:t>
            </a:r>
            <a:endParaRPr sz="2200" b="1" i="0" u="none" strike="noStrike" cap="none">
              <a:solidFill>
                <a:srgbClr val="FFFFFF"/>
              </a:solidFill>
              <a:latin typeface="Arial"/>
              <a:ea typeface="Arial"/>
              <a:cs typeface="Arial"/>
              <a:sym typeface="Arial"/>
            </a:endParaRPr>
          </a:p>
        </p:txBody>
      </p:sp>
      <p:grpSp>
        <p:nvGrpSpPr>
          <p:cNvPr id="4" name="Group 3">
            <a:extLst>
              <a:ext uri="{FF2B5EF4-FFF2-40B4-BE49-F238E27FC236}">
                <a16:creationId xmlns:a16="http://schemas.microsoft.com/office/drawing/2014/main" id="{00327C43-A695-796E-FFD9-3CC3F217E6D8}"/>
              </a:ext>
            </a:extLst>
          </p:cNvPr>
          <p:cNvGrpSpPr/>
          <p:nvPr/>
        </p:nvGrpSpPr>
        <p:grpSpPr>
          <a:xfrm>
            <a:off x="215850" y="1076625"/>
            <a:ext cx="8674936" cy="3914550"/>
            <a:chOff x="215850" y="1076625"/>
            <a:chExt cx="8674936" cy="3914550"/>
          </a:xfrm>
        </p:grpSpPr>
        <p:sp>
          <p:nvSpPr>
            <p:cNvPr id="239" name="Google Shape;239;g11703ec9a77_0_82"/>
            <p:cNvSpPr txBox="1"/>
            <p:nvPr/>
          </p:nvSpPr>
          <p:spPr>
            <a:xfrm>
              <a:off x="1986120" y="1076625"/>
              <a:ext cx="1723800" cy="15945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Poppins"/>
                  <a:cs typeface="Poppins"/>
                  <a:sym typeface="Poppins"/>
                </a:rPr>
                <a:t>Key Activities</a:t>
              </a:r>
              <a:endParaRPr sz="1400" b="1" i="0" u="none" strike="noStrike" cap="none" dirty="0">
                <a:solidFill>
                  <a:schemeClr val="dk1"/>
                </a:solidFill>
                <a:latin typeface="Poppins"/>
                <a:ea typeface="Poppins"/>
                <a:cs typeface="Poppins"/>
                <a:sym typeface="Poppins"/>
              </a:endParaRPr>
            </a:p>
          </p:txBody>
        </p:sp>
        <p:sp>
          <p:nvSpPr>
            <p:cNvPr id="240" name="Google Shape;240;g11703ec9a77_0_82"/>
            <p:cNvSpPr txBox="1"/>
            <p:nvPr/>
          </p:nvSpPr>
          <p:spPr>
            <a:xfrm>
              <a:off x="1986120" y="2671294"/>
              <a:ext cx="1723800" cy="15945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Key Resources</a:t>
              </a:r>
              <a:endParaRPr sz="1400" b="1" i="0" u="none" strike="noStrike" cap="none">
                <a:solidFill>
                  <a:schemeClr val="dk1"/>
                </a:solidFill>
                <a:latin typeface="Poppins"/>
                <a:ea typeface="Poppins"/>
                <a:cs typeface="Poppins"/>
                <a:sym typeface="Poppins"/>
              </a:endParaRPr>
            </a:p>
          </p:txBody>
        </p:sp>
        <p:sp>
          <p:nvSpPr>
            <p:cNvPr id="241" name="Google Shape;241;g11703ec9a77_0_82"/>
            <p:cNvSpPr txBox="1"/>
            <p:nvPr/>
          </p:nvSpPr>
          <p:spPr>
            <a:xfrm>
              <a:off x="3710040" y="1076625"/>
              <a:ext cx="1723800" cy="31893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Poppins"/>
                  <a:cs typeface="Poppins"/>
                  <a:sym typeface="Poppins"/>
                </a:rPr>
                <a:t>Value Propositions</a:t>
              </a:r>
              <a:endParaRPr sz="1400" b="1" i="0" u="none" strike="noStrike" cap="none" dirty="0">
                <a:solidFill>
                  <a:schemeClr val="dk1"/>
                </a:solidFill>
                <a:latin typeface="Poppins"/>
                <a:ea typeface="Poppins"/>
                <a:cs typeface="Poppins"/>
                <a:sym typeface="Poppins"/>
              </a:endParaRPr>
            </a:p>
          </p:txBody>
        </p:sp>
        <p:sp>
          <p:nvSpPr>
            <p:cNvPr id="242" name="Google Shape;242;g11703ec9a77_0_82"/>
            <p:cNvSpPr txBox="1"/>
            <p:nvPr/>
          </p:nvSpPr>
          <p:spPr>
            <a:xfrm>
              <a:off x="5433959" y="1076625"/>
              <a:ext cx="1723800" cy="15945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Customer</a:t>
              </a:r>
              <a:br>
                <a:rPr lang="en-US" sz="1400" b="1" i="0" u="none" strike="noStrike" cap="none">
                  <a:solidFill>
                    <a:schemeClr val="dk1"/>
                  </a:solidFill>
                  <a:latin typeface="Poppins"/>
                  <a:ea typeface="Poppins"/>
                  <a:cs typeface="Poppins"/>
                  <a:sym typeface="Poppins"/>
                </a:rPr>
              </a:br>
              <a:r>
                <a:rPr lang="en-US" sz="1400" b="1" i="0" u="none" strike="noStrike" cap="none">
                  <a:solidFill>
                    <a:schemeClr val="dk1"/>
                  </a:solidFill>
                  <a:latin typeface="Poppins"/>
                  <a:ea typeface="Poppins"/>
                  <a:cs typeface="Poppins"/>
                  <a:sym typeface="Poppins"/>
                </a:rPr>
                <a:t>Relationships</a:t>
              </a:r>
              <a:endParaRPr sz="1400" b="1" i="0" u="none" strike="noStrike" cap="none">
                <a:solidFill>
                  <a:schemeClr val="dk1"/>
                </a:solidFill>
                <a:latin typeface="Poppins"/>
                <a:ea typeface="Poppins"/>
                <a:cs typeface="Poppins"/>
                <a:sym typeface="Poppins"/>
              </a:endParaRPr>
            </a:p>
          </p:txBody>
        </p:sp>
        <p:sp>
          <p:nvSpPr>
            <p:cNvPr id="243" name="Google Shape;243;g11703ec9a77_0_82"/>
            <p:cNvSpPr txBox="1"/>
            <p:nvPr/>
          </p:nvSpPr>
          <p:spPr>
            <a:xfrm>
              <a:off x="5433959" y="2671294"/>
              <a:ext cx="1723800" cy="15945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Channels</a:t>
              </a:r>
              <a:endParaRPr sz="1400" b="1" i="0" u="none" strike="noStrike" cap="none">
                <a:solidFill>
                  <a:schemeClr val="dk1"/>
                </a:solidFill>
                <a:latin typeface="Poppins"/>
                <a:ea typeface="Poppins"/>
                <a:cs typeface="Poppins"/>
                <a:sym typeface="Poppins"/>
              </a:endParaRPr>
            </a:p>
          </p:txBody>
        </p:sp>
        <p:sp>
          <p:nvSpPr>
            <p:cNvPr id="244" name="Google Shape;244;g11703ec9a77_0_82"/>
            <p:cNvSpPr txBox="1"/>
            <p:nvPr/>
          </p:nvSpPr>
          <p:spPr>
            <a:xfrm>
              <a:off x="7157879" y="1076625"/>
              <a:ext cx="1723800" cy="31893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Poppins"/>
                  <a:cs typeface="Poppins"/>
                  <a:sym typeface="Poppins"/>
                </a:rPr>
                <a:t>Customer Segments</a:t>
              </a:r>
              <a:endParaRPr sz="1400" b="1" i="0" u="none" strike="noStrike" cap="none" dirty="0">
                <a:solidFill>
                  <a:schemeClr val="dk1"/>
                </a:solidFill>
                <a:latin typeface="Poppins"/>
                <a:ea typeface="Poppins"/>
                <a:cs typeface="Poppins"/>
                <a:sym typeface="Poppins"/>
              </a:endParaRPr>
            </a:p>
          </p:txBody>
        </p:sp>
        <p:sp>
          <p:nvSpPr>
            <p:cNvPr id="245" name="Google Shape;245;g11703ec9a77_0_82"/>
            <p:cNvSpPr txBox="1"/>
            <p:nvPr/>
          </p:nvSpPr>
          <p:spPr>
            <a:xfrm>
              <a:off x="262200" y="1076625"/>
              <a:ext cx="1723800" cy="31893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Poppins"/>
                  <a:ea typeface="Poppins"/>
                  <a:cs typeface="Poppins"/>
                  <a:sym typeface="Poppins"/>
                </a:rPr>
                <a:t>Key Partners</a:t>
              </a:r>
              <a:endParaRPr sz="1400" b="1" i="0" u="none" strike="noStrike" cap="none" dirty="0">
                <a:solidFill>
                  <a:schemeClr val="dk1"/>
                </a:solidFill>
                <a:latin typeface="Poppins"/>
                <a:ea typeface="Poppins"/>
                <a:cs typeface="Poppins"/>
                <a:sym typeface="Poppins"/>
              </a:endParaRPr>
            </a:p>
          </p:txBody>
        </p:sp>
        <p:sp>
          <p:nvSpPr>
            <p:cNvPr id="246" name="Google Shape;246;g11703ec9a77_0_82"/>
            <p:cNvSpPr txBox="1"/>
            <p:nvPr/>
          </p:nvSpPr>
          <p:spPr>
            <a:xfrm>
              <a:off x="262200" y="3990669"/>
              <a:ext cx="4309800" cy="10005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Cost Structure</a:t>
              </a:r>
              <a:endParaRPr sz="1400" b="1" i="0" u="none" strike="noStrike" cap="none">
                <a:solidFill>
                  <a:schemeClr val="dk1"/>
                </a:solidFill>
                <a:latin typeface="Poppins"/>
                <a:ea typeface="Poppins"/>
                <a:cs typeface="Poppins"/>
                <a:sym typeface="Poppins"/>
              </a:endParaRPr>
            </a:p>
          </p:txBody>
        </p:sp>
        <p:sp>
          <p:nvSpPr>
            <p:cNvPr id="247" name="Google Shape;247;g11703ec9a77_0_82"/>
            <p:cNvSpPr txBox="1"/>
            <p:nvPr/>
          </p:nvSpPr>
          <p:spPr>
            <a:xfrm>
              <a:off x="4572000" y="3990675"/>
              <a:ext cx="4309800" cy="1000500"/>
            </a:xfrm>
            <a:prstGeom prst="rect">
              <a:avLst/>
            </a:prstGeom>
            <a:solidFill>
              <a:schemeClr val="lt1"/>
            </a:solidFill>
            <a:ln w="9525" cap="flat" cmpd="sng">
              <a:solidFill>
                <a:srgbClr val="00B0F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Revenue Streams</a:t>
              </a:r>
              <a:endParaRPr sz="1400" b="1" i="0" u="none" strike="noStrike" cap="none">
                <a:solidFill>
                  <a:schemeClr val="dk1"/>
                </a:solidFill>
                <a:latin typeface="Poppins"/>
                <a:ea typeface="Poppins"/>
                <a:cs typeface="Poppins"/>
                <a:sym typeface="Poppins"/>
              </a:endParaRPr>
            </a:p>
          </p:txBody>
        </p:sp>
        <p:sp>
          <p:nvSpPr>
            <p:cNvPr id="248" name="Google Shape;248;g11703ec9a77_0_82"/>
            <p:cNvSpPr/>
            <p:nvPr/>
          </p:nvSpPr>
          <p:spPr>
            <a:xfrm>
              <a:off x="4279907" y="4342170"/>
              <a:ext cx="215901" cy="214638"/>
            </a:xfrm>
            <a:custGeom>
              <a:avLst/>
              <a:gdLst/>
              <a:ahLst/>
              <a:cxnLst/>
              <a:rect l="l" t="t" r="r" b="b"/>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49" name="Google Shape;249;g11703ec9a77_0_82"/>
            <p:cNvSpPr/>
            <p:nvPr/>
          </p:nvSpPr>
          <p:spPr>
            <a:xfrm>
              <a:off x="6866281" y="1152903"/>
              <a:ext cx="215257" cy="193236"/>
            </a:xfrm>
            <a:custGeom>
              <a:avLst/>
              <a:gdLst/>
              <a:ahLst/>
              <a:cxnLst/>
              <a:rect l="l" t="t" r="r" b="b"/>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0" name="Google Shape;250;g11703ec9a77_0_82"/>
            <p:cNvSpPr/>
            <p:nvPr/>
          </p:nvSpPr>
          <p:spPr>
            <a:xfrm>
              <a:off x="1702716" y="1152815"/>
              <a:ext cx="207088" cy="207075"/>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1" name="Google Shape;251;g11703ec9a77_0_82"/>
            <p:cNvSpPr/>
            <p:nvPr/>
          </p:nvSpPr>
          <p:spPr>
            <a:xfrm>
              <a:off x="8608585" y="1152901"/>
              <a:ext cx="197012" cy="207706"/>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252" name="Google Shape;252;g11703ec9a77_0_82"/>
            <p:cNvGrpSpPr/>
            <p:nvPr/>
          </p:nvGrpSpPr>
          <p:grpSpPr>
            <a:xfrm>
              <a:off x="8561977" y="4341997"/>
              <a:ext cx="233502" cy="171203"/>
              <a:chOff x="4610450" y="3703750"/>
              <a:chExt cx="453050" cy="332175"/>
            </a:xfrm>
          </p:grpSpPr>
          <p:sp>
            <p:nvSpPr>
              <p:cNvPr id="253" name="Google Shape;253;g11703ec9a77_0_82"/>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4" name="Google Shape;254;g11703ec9a77_0_82"/>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255" name="Google Shape;255;g11703ec9a77_0_82"/>
            <p:cNvSpPr/>
            <p:nvPr/>
          </p:nvSpPr>
          <p:spPr>
            <a:xfrm>
              <a:off x="3424268" y="1152832"/>
              <a:ext cx="209587" cy="20960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256" name="Google Shape;256;g11703ec9a77_0_82"/>
            <p:cNvGrpSpPr/>
            <p:nvPr/>
          </p:nvGrpSpPr>
          <p:grpSpPr>
            <a:xfrm>
              <a:off x="5169559" y="1447115"/>
              <a:ext cx="188198" cy="239803"/>
              <a:chOff x="1958100" y="4985350"/>
              <a:chExt cx="365150" cy="465275"/>
            </a:xfrm>
          </p:grpSpPr>
          <p:sp>
            <p:nvSpPr>
              <p:cNvPr id="257" name="Google Shape;257;g11703ec9a77_0_82"/>
              <p:cNvSpPr/>
              <p:nvPr/>
            </p:nvSpPr>
            <p:spPr>
              <a:xfrm>
                <a:off x="1958100" y="4985350"/>
                <a:ext cx="365150" cy="465275"/>
              </a:xfrm>
              <a:custGeom>
                <a:avLst/>
                <a:gdLst/>
                <a:ahLst/>
                <a:cxnLst/>
                <a:rect l="l" t="t" r="r" b="b"/>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8" name="Google Shape;258;g11703ec9a77_0_82"/>
              <p:cNvSpPr/>
              <p:nvPr/>
            </p:nvSpPr>
            <p:spPr>
              <a:xfrm>
                <a:off x="1977625" y="5237525"/>
                <a:ext cx="113600" cy="213100"/>
              </a:xfrm>
              <a:custGeom>
                <a:avLst/>
                <a:gdLst/>
                <a:ahLst/>
                <a:cxnLst/>
                <a:rect l="l" t="t" r="r" b="b"/>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9" name="Google Shape;259;g11703ec9a77_0_82"/>
              <p:cNvSpPr/>
              <p:nvPr/>
            </p:nvSpPr>
            <p:spPr>
              <a:xfrm>
                <a:off x="2190125" y="5237525"/>
                <a:ext cx="113575" cy="213100"/>
              </a:xfrm>
              <a:custGeom>
                <a:avLst/>
                <a:gdLst/>
                <a:ahLst/>
                <a:cxnLst/>
                <a:rect l="l" t="t" r="r" b="b"/>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260" name="Google Shape;260;g11703ec9a77_0_82"/>
            <p:cNvGrpSpPr/>
            <p:nvPr/>
          </p:nvGrpSpPr>
          <p:grpSpPr>
            <a:xfrm>
              <a:off x="3342461" y="3031106"/>
              <a:ext cx="283238" cy="257429"/>
              <a:chOff x="4562200" y="4968250"/>
              <a:chExt cx="549550" cy="499475"/>
            </a:xfrm>
          </p:grpSpPr>
          <p:sp>
            <p:nvSpPr>
              <p:cNvPr id="261" name="Google Shape;261;g11703ec9a77_0_82"/>
              <p:cNvSpPr/>
              <p:nvPr/>
            </p:nvSpPr>
            <p:spPr>
              <a:xfrm>
                <a:off x="4842450" y="5242400"/>
                <a:ext cx="213125" cy="225325"/>
              </a:xfrm>
              <a:custGeom>
                <a:avLst/>
                <a:gdLst/>
                <a:ahLst/>
                <a:cxnLst/>
                <a:rect l="l" t="t" r="r" b="b"/>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2" name="Google Shape;262;g11703ec9a77_0_82"/>
              <p:cNvSpPr/>
              <p:nvPr/>
            </p:nvSpPr>
            <p:spPr>
              <a:xfrm>
                <a:off x="4617775" y="5241800"/>
                <a:ext cx="212500" cy="225925"/>
              </a:xfrm>
              <a:custGeom>
                <a:avLst/>
                <a:gdLst/>
                <a:ahLst/>
                <a:cxnLst/>
                <a:rect l="l" t="t" r="r" b="b"/>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3" name="Google Shape;263;g11703ec9a77_0_82"/>
              <p:cNvSpPr/>
              <p:nvPr/>
            </p:nvSpPr>
            <p:spPr>
              <a:xfrm>
                <a:off x="4631200" y="4968250"/>
                <a:ext cx="411550" cy="236325"/>
              </a:xfrm>
              <a:custGeom>
                <a:avLst/>
                <a:gdLst/>
                <a:ahLst/>
                <a:cxnLst/>
                <a:rect l="l" t="t" r="r" b="b"/>
                <a:pathLst>
                  <a:path w="16462" h="9453" extrusionOk="0">
                    <a:moveTo>
                      <a:pt x="8182" y="1"/>
                    </a:moveTo>
                    <a:lnTo>
                      <a:pt x="0" y="4763"/>
                    </a:lnTo>
                    <a:lnTo>
                      <a:pt x="8231" y="9452"/>
                    </a:lnTo>
                    <a:lnTo>
                      <a:pt x="16462" y="4763"/>
                    </a:lnTo>
                    <a:lnTo>
                      <a:pt x="81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4" name="Google Shape;264;g11703ec9a77_0_82"/>
              <p:cNvSpPr/>
              <p:nvPr/>
            </p:nvSpPr>
            <p:spPr>
              <a:xfrm>
                <a:off x="4562200" y="5094025"/>
                <a:ext cx="274800" cy="226550"/>
              </a:xfrm>
              <a:custGeom>
                <a:avLst/>
                <a:gdLst/>
                <a:ahLst/>
                <a:cxnLst/>
                <a:rect l="l" t="t" r="r" b="b"/>
                <a:pathLst>
                  <a:path w="10992" h="9062" extrusionOk="0">
                    <a:moveTo>
                      <a:pt x="2248" y="1"/>
                    </a:moveTo>
                    <a:lnTo>
                      <a:pt x="1" y="4079"/>
                    </a:lnTo>
                    <a:lnTo>
                      <a:pt x="8744" y="9062"/>
                    </a:lnTo>
                    <a:lnTo>
                      <a:pt x="10991" y="4983"/>
                    </a:lnTo>
                    <a:lnTo>
                      <a:pt x="22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5" name="Google Shape;265;g11703ec9a77_0_82"/>
              <p:cNvSpPr/>
              <p:nvPr/>
            </p:nvSpPr>
            <p:spPr>
              <a:xfrm>
                <a:off x="4836975" y="5094025"/>
                <a:ext cx="274775" cy="226550"/>
              </a:xfrm>
              <a:custGeom>
                <a:avLst/>
                <a:gdLst/>
                <a:ahLst/>
                <a:cxnLst/>
                <a:rect l="l" t="t" r="r" b="b"/>
                <a:pathLst>
                  <a:path w="10991" h="9062" extrusionOk="0">
                    <a:moveTo>
                      <a:pt x="8743" y="1"/>
                    </a:moveTo>
                    <a:lnTo>
                      <a:pt x="0" y="4983"/>
                    </a:lnTo>
                    <a:lnTo>
                      <a:pt x="2247" y="9062"/>
                    </a:lnTo>
                    <a:lnTo>
                      <a:pt x="10990" y="4079"/>
                    </a:lnTo>
                    <a:lnTo>
                      <a:pt x="8743"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266" name="Google Shape;266;g11703ec9a77_0_82"/>
            <p:cNvGrpSpPr/>
            <p:nvPr/>
          </p:nvGrpSpPr>
          <p:grpSpPr>
            <a:xfrm>
              <a:off x="6790078" y="2748833"/>
              <a:ext cx="278200" cy="266861"/>
              <a:chOff x="5241175" y="4959100"/>
              <a:chExt cx="539775" cy="517775"/>
            </a:xfrm>
          </p:grpSpPr>
          <p:sp>
            <p:nvSpPr>
              <p:cNvPr id="267" name="Google Shape;267;g11703ec9a77_0_82"/>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8" name="Google Shape;268;g11703ec9a77_0_82"/>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9" name="Google Shape;269;g11703ec9a77_0_82"/>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0" name="Google Shape;270;g11703ec9a77_0_82"/>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1" name="Google Shape;271;g11703ec9a77_0_82"/>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2" name="Google Shape;272;g11703ec9a77_0_82"/>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2" name="TextBox 1">
              <a:extLst>
                <a:ext uri="{FF2B5EF4-FFF2-40B4-BE49-F238E27FC236}">
                  <a16:creationId xmlns:a16="http://schemas.microsoft.com/office/drawing/2014/main" id="{AA4BA33A-E751-4282-8734-E79526F8D12A}"/>
                </a:ext>
              </a:extLst>
            </p:cNvPr>
            <p:cNvSpPr txBox="1"/>
            <p:nvPr/>
          </p:nvSpPr>
          <p:spPr>
            <a:xfrm>
              <a:off x="2071688" y="1577086"/>
              <a:ext cx="1628275" cy="577081"/>
            </a:xfrm>
            <a:prstGeom prst="rect">
              <a:avLst/>
            </a:prstGeom>
            <a:noFill/>
          </p:spPr>
          <p:txBody>
            <a:bodyPr wrap="square" rtlCol="0">
              <a:spAutoFit/>
            </a:bodyPr>
            <a:lstStyle/>
            <a:p>
              <a:pPr marL="171450" indent="-171450" algn="just">
                <a:buFont typeface="Arial" panose="020B0604020202020204" pitchFamily="34" charset="0"/>
                <a:buChar char="•"/>
              </a:pPr>
              <a:r>
                <a:rPr lang="en-IN" sz="1050" dirty="0"/>
                <a:t>Scientific illustrations</a:t>
              </a:r>
            </a:p>
            <a:p>
              <a:pPr marL="171450" indent="-171450" algn="just">
                <a:buFont typeface="Arial" panose="020B0604020202020204" pitchFamily="34" charset="0"/>
                <a:buChar char="•"/>
              </a:pPr>
              <a:r>
                <a:rPr lang="en-IN" sz="1050" dirty="0"/>
                <a:t>Content Visualization</a:t>
              </a:r>
            </a:p>
            <a:p>
              <a:pPr marL="171450" indent="-171450" algn="just">
                <a:buFont typeface="Arial" panose="020B0604020202020204" pitchFamily="34" charset="0"/>
                <a:buChar char="•"/>
              </a:pPr>
              <a:r>
                <a:rPr lang="en-IN" sz="1050" dirty="0"/>
                <a:t>Graphics Designing</a:t>
              </a:r>
            </a:p>
          </p:txBody>
        </p:sp>
        <p:sp>
          <p:nvSpPr>
            <p:cNvPr id="47" name="TextBox 46">
              <a:extLst>
                <a:ext uri="{FF2B5EF4-FFF2-40B4-BE49-F238E27FC236}">
                  <a16:creationId xmlns:a16="http://schemas.microsoft.com/office/drawing/2014/main" id="{AEAD5880-17E3-48CB-BF96-5C557938B2E5}"/>
                </a:ext>
              </a:extLst>
            </p:cNvPr>
            <p:cNvSpPr txBox="1"/>
            <p:nvPr/>
          </p:nvSpPr>
          <p:spPr>
            <a:xfrm>
              <a:off x="1925177" y="3126397"/>
              <a:ext cx="1628275" cy="738664"/>
            </a:xfrm>
            <a:prstGeom prst="rect">
              <a:avLst/>
            </a:prstGeom>
            <a:noFill/>
          </p:spPr>
          <p:txBody>
            <a:bodyPr wrap="square" rtlCol="0">
              <a:spAutoFit/>
            </a:bodyPr>
            <a:lstStyle/>
            <a:p>
              <a:pPr marL="171450" indent="-171450" algn="just">
                <a:buFont typeface="Arial" panose="020B0604020202020204" pitchFamily="34" charset="0"/>
                <a:buChar char="•"/>
              </a:pPr>
              <a:r>
                <a:rPr lang="en-IN" sz="1050" dirty="0"/>
                <a:t>Software’s (Adobe)</a:t>
              </a:r>
            </a:p>
            <a:p>
              <a:pPr marL="171450" indent="-171450" algn="just">
                <a:buFont typeface="Arial" panose="020B0604020202020204" pitchFamily="34" charset="0"/>
                <a:buChar char="•"/>
              </a:pPr>
              <a:r>
                <a:rPr lang="en-IN" sz="1050" dirty="0"/>
                <a:t>Images Library</a:t>
              </a:r>
            </a:p>
            <a:p>
              <a:pPr marL="171450" indent="-171450" algn="just">
                <a:buFont typeface="Arial" panose="020B0604020202020204" pitchFamily="34" charset="0"/>
                <a:buChar char="•"/>
              </a:pPr>
              <a:r>
                <a:rPr lang="en-IN" sz="1050" dirty="0"/>
                <a:t>Information Repository</a:t>
              </a:r>
            </a:p>
          </p:txBody>
        </p:sp>
        <p:sp>
          <p:nvSpPr>
            <p:cNvPr id="48" name="TextBox 47">
              <a:extLst>
                <a:ext uri="{FF2B5EF4-FFF2-40B4-BE49-F238E27FC236}">
                  <a16:creationId xmlns:a16="http://schemas.microsoft.com/office/drawing/2014/main" id="{AF1CA704-5F79-4426-BB8F-8453153B4813}"/>
                </a:ext>
              </a:extLst>
            </p:cNvPr>
            <p:cNvSpPr txBox="1"/>
            <p:nvPr/>
          </p:nvSpPr>
          <p:spPr>
            <a:xfrm>
              <a:off x="215850" y="4364838"/>
              <a:ext cx="4057126" cy="553998"/>
            </a:xfrm>
            <a:prstGeom prst="rect">
              <a:avLst/>
            </a:prstGeom>
            <a:noFill/>
          </p:spPr>
          <p:txBody>
            <a:bodyPr wrap="square" rtlCol="0">
              <a:spAutoFit/>
            </a:bodyPr>
            <a:lstStyle/>
            <a:p>
              <a:pPr marL="171450" indent="-171450" algn="just">
                <a:buFont typeface="Arial" panose="020B0604020202020204" pitchFamily="34" charset="0"/>
                <a:buChar char="•"/>
              </a:pPr>
              <a:r>
                <a:rPr lang="en-IN" sz="1000" b="1" dirty="0"/>
                <a:t>Package of 5 illustrations </a:t>
              </a:r>
              <a:r>
                <a:rPr lang="en-IN" sz="1000" dirty="0"/>
                <a:t>– Rs. 2499 (1 GA + 4 Figures, with three proof reading)</a:t>
              </a:r>
            </a:p>
            <a:p>
              <a:pPr marL="171450" indent="-171450" algn="just">
                <a:buFont typeface="Arial" panose="020B0604020202020204" pitchFamily="34" charset="0"/>
                <a:buChar char="•"/>
              </a:pPr>
              <a:r>
                <a:rPr lang="en-IN" sz="1000" b="1" dirty="0"/>
                <a:t>Visualization – </a:t>
              </a:r>
              <a:r>
                <a:rPr lang="en-IN" sz="1000" dirty="0"/>
                <a:t>Rs 499 for single para, Rs 1499 for 4 figures</a:t>
              </a:r>
            </a:p>
          </p:txBody>
        </p:sp>
        <p:sp>
          <p:nvSpPr>
            <p:cNvPr id="49" name="TextBox 48">
              <a:extLst>
                <a:ext uri="{FF2B5EF4-FFF2-40B4-BE49-F238E27FC236}">
                  <a16:creationId xmlns:a16="http://schemas.microsoft.com/office/drawing/2014/main" id="{6529ACCD-4F59-4DF5-9DC5-656BDBBCA505}"/>
                </a:ext>
              </a:extLst>
            </p:cNvPr>
            <p:cNvSpPr txBox="1"/>
            <p:nvPr/>
          </p:nvSpPr>
          <p:spPr>
            <a:xfrm>
              <a:off x="4618350" y="4310663"/>
              <a:ext cx="3665021" cy="415498"/>
            </a:xfrm>
            <a:prstGeom prst="rect">
              <a:avLst/>
            </a:prstGeom>
            <a:noFill/>
          </p:spPr>
          <p:txBody>
            <a:bodyPr wrap="square" rtlCol="0">
              <a:spAutoFit/>
            </a:bodyPr>
            <a:lstStyle/>
            <a:p>
              <a:pPr marL="171450" indent="-171450" algn="just">
                <a:buFont typeface="Arial" panose="020B0604020202020204" pitchFamily="34" charset="0"/>
                <a:buChar char="•"/>
              </a:pPr>
              <a:r>
                <a:rPr lang="en-IN" sz="1050" dirty="0"/>
                <a:t>Illustration Service</a:t>
              </a:r>
            </a:p>
            <a:p>
              <a:pPr marL="171450" indent="-171450" algn="just">
                <a:buFont typeface="Arial" panose="020B0604020202020204" pitchFamily="34" charset="0"/>
                <a:buChar char="•"/>
              </a:pPr>
              <a:r>
                <a:rPr lang="en-IN" sz="1050" dirty="0"/>
                <a:t>Software support for basic illustrations  ( Future)</a:t>
              </a:r>
            </a:p>
          </p:txBody>
        </p:sp>
        <p:sp>
          <p:nvSpPr>
            <p:cNvPr id="50" name="TextBox 49">
              <a:extLst>
                <a:ext uri="{FF2B5EF4-FFF2-40B4-BE49-F238E27FC236}">
                  <a16:creationId xmlns:a16="http://schemas.microsoft.com/office/drawing/2014/main" id="{8CC64C59-652B-4AF2-A669-088E0A992A1A}"/>
                </a:ext>
              </a:extLst>
            </p:cNvPr>
            <p:cNvSpPr txBox="1"/>
            <p:nvPr/>
          </p:nvSpPr>
          <p:spPr>
            <a:xfrm>
              <a:off x="3676672" y="1991367"/>
              <a:ext cx="1637503" cy="1384995"/>
            </a:xfrm>
            <a:prstGeom prst="rect">
              <a:avLst/>
            </a:prstGeom>
            <a:noFill/>
          </p:spPr>
          <p:txBody>
            <a:bodyPr wrap="square" rtlCol="0">
              <a:spAutoFit/>
            </a:bodyPr>
            <a:lstStyle/>
            <a:p>
              <a:pPr marL="171450" indent="-171450" algn="just">
                <a:buFont typeface="Arial" panose="020B0604020202020204" pitchFamily="34" charset="0"/>
                <a:buChar char="•"/>
              </a:pPr>
              <a:r>
                <a:rPr lang="en-US" sz="1050" dirty="0"/>
                <a:t>Content Specific Illustrations with High Quality</a:t>
              </a:r>
            </a:p>
            <a:p>
              <a:pPr marL="171450" indent="-171450" algn="just">
                <a:buFont typeface="Arial" panose="020B0604020202020204" pitchFamily="34" charset="0"/>
                <a:buChar char="•"/>
              </a:pPr>
              <a:r>
                <a:rPr lang="en-US" sz="1050" dirty="0"/>
                <a:t>Personalized Touch to illustrations</a:t>
              </a:r>
            </a:p>
            <a:p>
              <a:pPr marL="171450" indent="-171450" algn="just">
                <a:buFont typeface="Arial" panose="020B0604020202020204" pitchFamily="34" charset="0"/>
                <a:buChar char="•"/>
              </a:pPr>
              <a:r>
                <a:rPr lang="en-US" sz="1050" dirty="0"/>
                <a:t>Competitive Pricing</a:t>
              </a:r>
            </a:p>
            <a:p>
              <a:pPr marL="171450" indent="-171450" algn="just">
                <a:buFont typeface="Arial" panose="020B0604020202020204" pitchFamily="34" charset="0"/>
                <a:buChar char="•"/>
              </a:pPr>
              <a:endParaRPr lang="en-US" sz="1050" dirty="0"/>
            </a:p>
            <a:p>
              <a:pPr marL="171450" indent="-171450" algn="just">
                <a:buFont typeface="Arial" panose="020B0604020202020204" pitchFamily="34" charset="0"/>
                <a:buChar char="•"/>
              </a:pPr>
              <a:endParaRPr lang="en-IN" sz="1050" b="1" dirty="0">
                <a:solidFill>
                  <a:srgbClr val="FF0000"/>
                </a:solidFill>
              </a:endParaRPr>
            </a:p>
          </p:txBody>
        </p:sp>
        <p:sp>
          <p:nvSpPr>
            <p:cNvPr id="51" name="TextBox 50">
              <a:extLst>
                <a:ext uri="{FF2B5EF4-FFF2-40B4-BE49-F238E27FC236}">
                  <a16:creationId xmlns:a16="http://schemas.microsoft.com/office/drawing/2014/main" id="{15B51EC5-6BC3-4B8D-B027-62F5FB0BB916}"/>
                </a:ext>
              </a:extLst>
            </p:cNvPr>
            <p:cNvSpPr txBox="1"/>
            <p:nvPr/>
          </p:nvSpPr>
          <p:spPr>
            <a:xfrm>
              <a:off x="347649" y="1462904"/>
              <a:ext cx="1406946" cy="738664"/>
            </a:xfrm>
            <a:prstGeom prst="rect">
              <a:avLst/>
            </a:prstGeom>
            <a:noFill/>
          </p:spPr>
          <p:txBody>
            <a:bodyPr wrap="square" rtlCol="0">
              <a:spAutoFit/>
            </a:bodyPr>
            <a:lstStyle/>
            <a:p>
              <a:pPr marL="171450" indent="-171450" algn="just">
                <a:buFont typeface="Arial" panose="020B0604020202020204" pitchFamily="34" charset="0"/>
                <a:buChar char="•"/>
              </a:pPr>
              <a:r>
                <a:rPr lang="en-US" sz="1050" b="1" dirty="0">
                  <a:solidFill>
                    <a:srgbClr val="FF0000"/>
                  </a:solidFill>
                </a:rPr>
                <a:t>Software Engineers</a:t>
              </a:r>
            </a:p>
            <a:p>
              <a:pPr marL="171450" indent="-171450" algn="just">
                <a:buFont typeface="Arial" panose="020B0604020202020204" pitchFamily="34" charset="0"/>
                <a:buChar char="•"/>
              </a:pPr>
              <a:r>
                <a:rPr lang="en-US" sz="1050" b="1" dirty="0">
                  <a:solidFill>
                    <a:srgbClr val="FF0000"/>
                  </a:solidFill>
                </a:rPr>
                <a:t>Content Writers</a:t>
              </a:r>
            </a:p>
            <a:p>
              <a:pPr marL="171450" indent="-171450" algn="just">
                <a:buFont typeface="Arial" panose="020B0604020202020204" pitchFamily="34" charset="0"/>
                <a:buChar char="•"/>
              </a:pPr>
              <a:r>
                <a:rPr lang="en-US" sz="1050" b="1" dirty="0">
                  <a:solidFill>
                    <a:srgbClr val="FF0000"/>
                  </a:solidFill>
                </a:rPr>
                <a:t>Illustrators</a:t>
              </a:r>
              <a:endParaRPr lang="en-IN" sz="1050" b="1" dirty="0">
                <a:solidFill>
                  <a:srgbClr val="FF0000"/>
                </a:solidFill>
              </a:endParaRPr>
            </a:p>
          </p:txBody>
        </p:sp>
        <p:sp>
          <p:nvSpPr>
            <p:cNvPr id="52" name="TextBox 51">
              <a:extLst>
                <a:ext uri="{FF2B5EF4-FFF2-40B4-BE49-F238E27FC236}">
                  <a16:creationId xmlns:a16="http://schemas.microsoft.com/office/drawing/2014/main" id="{7ED34B2F-607D-4379-93D4-8113665761E8}"/>
                </a:ext>
              </a:extLst>
            </p:cNvPr>
            <p:cNvSpPr txBox="1"/>
            <p:nvPr/>
          </p:nvSpPr>
          <p:spPr>
            <a:xfrm>
              <a:off x="5372219" y="3031926"/>
              <a:ext cx="1805518" cy="738664"/>
            </a:xfrm>
            <a:prstGeom prst="rect">
              <a:avLst/>
            </a:prstGeom>
            <a:noFill/>
          </p:spPr>
          <p:txBody>
            <a:bodyPr wrap="square" rtlCol="0">
              <a:spAutoFit/>
            </a:bodyPr>
            <a:lstStyle/>
            <a:p>
              <a:pPr marL="171450" indent="-171450" algn="just">
                <a:buFont typeface="Arial" panose="020B0604020202020204" pitchFamily="34" charset="0"/>
                <a:buChar char="•"/>
              </a:pPr>
              <a:r>
                <a:rPr lang="en-IN" sz="1050" b="1" dirty="0">
                  <a:solidFill>
                    <a:srgbClr val="FF0000"/>
                  </a:solidFill>
                </a:rPr>
                <a:t>Social Media</a:t>
              </a:r>
            </a:p>
            <a:p>
              <a:pPr marL="171450" indent="-171450" algn="just">
                <a:buFont typeface="Arial" panose="020B0604020202020204" pitchFamily="34" charset="0"/>
                <a:buChar char="•"/>
              </a:pPr>
              <a:r>
                <a:rPr lang="en-IN" sz="1050" b="1" dirty="0">
                  <a:solidFill>
                    <a:srgbClr val="FF0000"/>
                  </a:solidFill>
                </a:rPr>
                <a:t>Conferences  Advertising</a:t>
              </a:r>
            </a:p>
            <a:p>
              <a:pPr marL="171450" indent="-171450" algn="just">
                <a:buFont typeface="Arial" panose="020B0604020202020204" pitchFamily="34" charset="0"/>
                <a:buChar char="•"/>
              </a:pPr>
              <a:r>
                <a:rPr lang="en-IN" sz="1050" b="1" dirty="0">
                  <a:solidFill>
                    <a:srgbClr val="FF0000"/>
                  </a:solidFill>
                </a:rPr>
                <a:t>Word of mouth referral</a:t>
              </a:r>
            </a:p>
          </p:txBody>
        </p:sp>
        <p:sp>
          <p:nvSpPr>
            <p:cNvPr id="54" name="TextBox 53">
              <a:extLst>
                <a:ext uri="{FF2B5EF4-FFF2-40B4-BE49-F238E27FC236}">
                  <a16:creationId xmlns:a16="http://schemas.microsoft.com/office/drawing/2014/main" id="{635CE803-2613-434E-9F1D-995392C2CB35}"/>
                </a:ext>
              </a:extLst>
            </p:cNvPr>
            <p:cNvSpPr txBox="1"/>
            <p:nvPr/>
          </p:nvSpPr>
          <p:spPr>
            <a:xfrm>
              <a:off x="5529483" y="1731751"/>
              <a:ext cx="1515821" cy="900246"/>
            </a:xfrm>
            <a:prstGeom prst="rect">
              <a:avLst/>
            </a:prstGeom>
            <a:noFill/>
          </p:spPr>
          <p:txBody>
            <a:bodyPr wrap="square" rtlCol="0">
              <a:spAutoFit/>
            </a:bodyPr>
            <a:lstStyle/>
            <a:p>
              <a:pPr marL="171450" indent="-171450" algn="just">
                <a:buFont typeface="Arial" panose="020B0604020202020204" pitchFamily="34" charset="0"/>
                <a:buChar char="•"/>
              </a:pPr>
              <a:r>
                <a:rPr lang="en-IN" sz="1050" dirty="0"/>
                <a:t>Reaching out to faculty, research scholars.</a:t>
              </a:r>
            </a:p>
            <a:p>
              <a:pPr marL="171450" indent="-171450" algn="just">
                <a:buFont typeface="Arial" panose="020B0604020202020204" pitchFamily="34" charset="0"/>
                <a:buChar char="•"/>
              </a:pPr>
              <a:r>
                <a:rPr lang="en-IN" sz="1050" dirty="0"/>
                <a:t>Services initially at  discounted prices</a:t>
              </a:r>
            </a:p>
          </p:txBody>
        </p:sp>
        <p:sp>
          <p:nvSpPr>
            <p:cNvPr id="55" name="TextBox 54">
              <a:extLst>
                <a:ext uri="{FF2B5EF4-FFF2-40B4-BE49-F238E27FC236}">
                  <a16:creationId xmlns:a16="http://schemas.microsoft.com/office/drawing/2014/main" id="{3EE57D41-C171-4556-8F28-111B3FD92356}"/>
                </a:ext>
              </a:extLst>
            </p:cNvPr>
            <p:cNvSpPr txBox="1"/>
            <p:nvPr/>
          </p:nvSpPr>
          <p:spPr>
            <a:xfrm>
              <a:off x="7253283" y="1808609"/>
              <a:ext cx="1637503" cy="900246"/>
            </a:xfrm>
            <a:prstGeom prst="rect">
              <a:avLst/>
            </a:prstGeom>
            <a:noFill/>
          </p:spPr>
          <p:txBody>
            <a:bodyPr wrap="square" rtlCol="0">
              <a:spAutoFit/>
            </a:bodyPr>
            <a:lstStyle/>
            <a:p>
              <a:pPr marL="171450" indent="-171450" algn="just">
                <a:buFont typeface="Arial" panose="020B0604020202020204" pitchFamily="34" charset="0"/>
                <a:buChar char="•"/>
              </a:pPr>
              <a:r>
                <a:rPr lang="en-US" sz="1050" b="1" dirty="0">
                  <a:solidFill>
                    <a:schemeClr val="bg2">
                      <a:lumMod val="75000"/>
                    </a:schemeClr>
                  </a:solidFill>
                </a:rPr>
                <a:t>Research Scholars</a:t>
              </a:r>
            </a:p>
            <a:p>
              <a:pPr marL="171450" indent="-171450" algn="just">
                <a:buFont typeface="Arial" panose="020B0604020202020204" pitchFamily="34" charset="0"/>
                <a:buChar char="•"/>
              </a:pPr>
              <a:r>
                <a:rPr lang="en-US" sz="1050" b="1" dirty="0">
                  <a:solidFill>
                    <a:schemeClr val="bg2">
                      <a:lumMod val="75000"/>
                    </a:schemeClr>
                  </a:solidFill>
                </a:rPr>
                <a:t>Professors</a:t>
              </a:r>
            </a:p>
            <a:p>
              <a:pPr marL="171450" indent="-171450" algn="just">
                <a:buFont typeface="Arial" panose="020B0604020202020204" pitchFamily="34" charset="0"/>
                <a:buChar char="•"/>
              </a:pPr>
              <a:r>
                <a:rPr lang="en-US" sz="1050" b="1" dirty="0">
                  <a:solidFill>
                    <a:schemeClr val="bg2">
                      <a:lumMod val="75000"/>
                    </a:schemeClr>
                  </a:solidFill>
                </a:rPr>
                <a:t>Scientist</a:t>
              </a:r>
            </a:p>
            <a:p>
              <a:pPr marL="171450" indent="-171450" algn="just">
                <a:buFont typeface="Arial" panose="020B0604020202020204" pitchFamily="34" charset="0"/>
                <a:buChar char="•"/>
              </a:pPr>
              <a:r>
                <a:rPr lang="en-US" sz="1050" b="1" dirty="0">
                  <a:solidFill>
                    <a:schemeClr val="bg2">
                      <a:lumMod val="75000"/>
                    </a:schemeClr>
                  </a:solidFill>
                </a:rPr>
                <a:t>Industrialist</a:t>
              </a:r>
            </a:p>
            <a:p>
              <a:pPr marL="171450" indent="-171450" algn="just">
                <a:buFont typeface="Arial" panose="020B0604020202020204" pitchFamily="34" charset="0"/>
                <a:buChar char="•"/>
              </a:pPr>
              <a:r>
                <a:rPr lang="en-US" sz="1050" b="1" dirty="0">
                  <a:solidFill>
                    <a:schemeClr val="bg2">
                      <a:lumMod val="75000"/>
                    </a:schemeClr>
                  </a:solidFill>
                </a:rPr>
                <a:t>Publishing Houses</a:t>
              </a:r>
              <a:endParaRPr lang="en-IN" sz="1050" b="1" dirty="0">
                <a:solidFill>
                  <a:schemeClr val="bg2">
                    <a:lumMod val="75000"/>
                  </a:schemeClr>
                </a:solidFill>
              </a:endParaRPr>
            </a:p>
          </p:txBody>
        </p:sp>
      </p:grpSp>
      <p:sp>
        <p:nvSpPr>
          <p:cNvPr id="274" name="Google Shape;274;g11703ec9a77_0_82"/>
          <p:cNvSpPr txBox="1"/>
          <p:nvPr/>
        </p:nvSpPr>
        <p:spPr>
          <a:xfrm>
            <a:off x="7418688" y="4770900"/>
            <a:ext cx="1881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rgbClr val="D9D9D9"/>
                </a:solidFill>
              </a:rPr>
              <a:t>©Moonshot Junior Inc. 2019</a:t>
            </a:r>
            <a:endParaRPr sz="900">
              <a:solidFill>
                <a:srgbClr val="D9D9D9"/>
              </a:solidFill>
            </a:endParaRPr>
          </a:p>
        </p:txBody>
      </p:sp>
    </p:spTree>
  </p:cSld>
  <p:clrMapOvr>
    <a:masterClrMapping/>
  </p:clrMapOvr>
  <p:transition spd="slow" advTm="3051">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219" name="Google Shape;219;p7"/>
          <p:cNvGrpSpPr/>
          <p:nvPr/>
        </p:nvGrpSpPr>
        <p:grpSpPr>
          <a:xfrm>
            <a:off x="0" y="1"/>
            <a:ext cx="9144000" cy="5143608"/>
            <a:chOff x="0" y="1"/>
            <a:chExt cx="9144000" cy="5143608"/>
          </a:xfrm>
        </p:grpSpPr>
        <p:sp>
          <p:nvSpPr>
            <p:cNvPr id="220" name="Google Shape;220;p7"/>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21" name="Google Shape;221;p7"/>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22" name="Google Shape;222;p7"/>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23" name="Google Shape;223;p7"/>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pic>
        <p:nvPicPr>
          <p:cNvPr id="224" name="Google Shape;224;p7"/>
          <p:cNvPicPr preferRelativeResize="0"/>
          <p:nvPr/>
        </p:nvPicPr>
        <p:blipFill rotWithShape="1">
          <a:blip r:embed="rId3">
            <a:alphaModFix/>
          </a:blip>
          <a:srcRect/>
          <a:stretch/>
        </p:blipFill>
        <p:spPr>
          <a:xfrm>
            <a:off x="7956376" y="186435"/>
            <a:ext cx="806532" cy="269335"/>
          </a:xfrm>
          <a:prstGeom prst="rect">
            <a:avLst/>
          </a:prstGeom>
          <a:noFill/>
          <a:ln>
            <a:noFill/>
          </a:ln>
        </p:spPr>
      </p:pic>
      <p:sp>
        <p:nvSpPr>
          <p:cNvPr id="225" name="Google Shape;225;p7"/>
          <p:cNvSpPr txBox="1"/>
          <p:nvPr/>
        </p:nvSpPr>
        <p:spPr>
          <a:xfrm>
            <a:off x="254072" y="411482"/>
            <a:ext cx="533158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TEAM</a:t>
            </a:r>
            <a:endParaRPr sz="2800" b="1" i="0" u="none" strike="noStrike" cap="none" dirty="0">
              <a:solidFill>
                <a:srgbClr val="FFFFFF"/>
              </a:solidFill>
              <a:latin typeface="Arial"/>
              <a:ea typeface="Arial"/>
              <a:cs typeface="Arial"/>
              <a:sym typeface="Arial"/>
            </a:endParaRPr>
          </a:p>
        </p:txBody>
      </p:sp>
      <p:sp>
        <p:nvSpPr>
          <p:cNvPr id="226" name="Google Shape;226;p7"/>
          <p:cNvSpPr txBox="1"/>
          <p:nvPr/>
        </p:nvSpPr>
        <p:spPr>
          <a:xfrm>
            <a:off x="1634049" y="1713550"/>
            <a:ext cx="5331589" cy="648000"/>
          </a:xfrm>
          <a:prstGeom prst="rect">
            <a:avLst/>
          </a:prstGeom>
          <a:noFill/>
          <a:ln>
            <a:noFill/>
          </a:ln>
        </p:spPr>
        <p:txBody>
          <a:bodyPr spcFirstLastPara="1" wrap="square" lIns="91425" tIns="45700" rIns="91425" bIns="45700" anchor="t" anchorCtr="0">
            <a:noAutofit/>
          </a:bodyPr>
          <a:lstStyle/>
          <a:p>
            <a:pPr marL="457200" marR="0" lvl="0" indent="-323850" algn="l" rtl="0">
              <a:lnSpc>
                <a:spcPct val="150000"/>
              </a:lnSpc>
              <a:spcBef>
                <a:spcPts val="0"/>
              </a:spcBef>
              <a:spcAft>
                <a:spcPts val="0"/>
              </a:spcAft>
              <a:buClr>
                <a:schemeClr val="dk1"/>
              </a:buClr>
              <a:buSzPts val="1500"/>
              <a:buFont typeface="Arial"/>
              <a:buChar char="●"/>
            </a:pPr>
            <a:r>
              <a:rPr lang="en-US" sz="1500" b="1" i="0" u="none" strike="noStrike" cap="none" dirty="0">
                <a:solidFill>
                  <a:schemeClr val="dk1"/>
                </a:solidFill>
                <a:latin typeface="Arial"/>
                <a:ea typeface="Arial"/>
                <a:cs typeface="Arial"/>
                <a:sym typeface="Arial"/>
              </a:rPr>
              <a:t>TANUJ HANDA – CEO and Co-Founder </a:t>
            </a:r>
          </a:p>
          <a:p>
            <a:pPr marL="457200" marR="0" lvl="0" indent="-323850" algn="l" rtl="0">
              <a:lnSpc>
                <a:spcPct val="150000"/>
              </a:lnSpc>
              <a:spcBef>
                <a:spcPts val="0"/>
              </a:spcBef>
              <a:spcAft>
                <a:spcPts val="0"/>
              </a:spcAft>
              <a:buClr>
                <a:schemeClr val="dk1"/>
              </a:buClr>
              <a:buSzPts val="1500"/>
              <a:buFont typeface="Arial"/>
              <a:buChar char="●"/>
            </a:pPr>
            <a:r>
              <a:rPr lang="en-US" sz="1500" b="1" dirty="0" err="1">
                <a:solidFill>
                  <a:schemeClr val="dk1"/>
                </a:solidFill>
              </a:rPr>
              <a:t>Debanjan</a:t>
            </a:r>
            <a:r>
              <a:rPr lang="en-US" sz="1500" b="1" dirty="0">
                <a:solidFill>
                  <a:schemeClr val="dk1"/>
                </a:solidFill>
              </a:rPr>
              <a:t> Kundu – Content Head and Co- Founder </a:t>
            </a:r>
          </a:p>
          <a:p>
            <a:pPr marL="457200" marR="0" lvl="0" indent="-323850" algn="l" rtl="0">
              <a:lnSpc>
                <a:spcPct val="150000"/>
              </a:lnSpc>
              <a:spcBef>
                <a:spcPts val="0"/>
              </a:spcBef>
              <a:spcAft>
                <a:spcPts val="0"/>
              </a:spcAft>
              <a:buClr>
                <a:schemeClr val="dk1"/>
              </a:buClr>
              <a:buSzPts val="1500"/>
              <a:buFont typeface="Arial"/>
              <a:buChar char="●"/>
            </a:pPr>
            <a:r>
              <a:rPr lang="en-US" sz="1500" b="1" i="0" u="none" strike="noStrike" cap="none" dirty="0">
                <a:solidFill>
                  <a:schemeClr val="accent2">
                    <a:lumMod val="75000"/>
                  </a:schemeClr>
                </a:solidFill>
                <a:latin typeface="Arial"/>
                <a:ea typeface="Arial"/>
                <a:cs typeface="Arial"/>
                <a:sym typeface="Arial"/>
              </a:rPr>
              <a:t>Tech Head to be decided</a:t>
            </a:r>
            <a:endParaRPr sz="1500" b="0" i="0" u="none" strike="noStrike" cap="none" dirty="0">
              <a:solidFill>
                <a:schemeClr val="accent2">
                  <a:lumMod val="75000"/>
                </a:schemeClr>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051">
        <p159:morph option="byObject"/>
      </p:transition>
    </mc:Choice>
    <mc:Fallback xmlns="">
      <p:transition spd="slow" advTm="3051">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pic>
        <p:nvPicPr>
          <p:cNvPr id="279" name="Google Shape;279;gb83714c76a_1_154"/>
          <p:cNvPicPr preferRelativeResize="0"/>
          <p:nvPr/>
        </p:nvPicPr>
        <p:blipFill rotWithShape="1">
          <a:blip r:embed="rId4">
            <a:alphaModFix/>
          </a:blip>
          <a:srcRect/>
          <a:stretch/>
        </p:blipFill>
        <p:spPr>
          <a:xfrm>
            <a:off x="7956376" y="186435"/>
            <a:ext cx="806530" cy="269336"/>
          </a:xfrm>
          <a:prstGeom prst="rect">
            <a:avLst/>
          </a:prstGeom>
          <a:noFill/>
          <a:ln>
            <a:noFill/>
          </a:ln>
        </p:spPr>
      </p:pic>
      <p:sp>
        <p:nvSpPr>
          <p:cNvPr id="280" name="Google Shape;280;gb83714c76a_1_154"/>
          <p:cNvSpPr txBox="1"/>
          <p:nvPr/>
        </p:nvSpPr>
        <p:spPr>
          <a:xfrm>
            <a:off x="107656" y="1059372"/>
            <a:ext cx="6630213" cy="20291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7200" b="1" i="0" u="none" strike="noStrike" cap="none" dirty="0">
                <a:solidFill>
                  <a:srgbClr val="FFFFFF"/>
                </a:solidFill>
                <a:latin typeface="Arial"/>
                <a:ea typeface="Arial"/>
                <a:cs typeface="Arial"/>
                <a:sym typeface="Arial"/>
              </a:rPr>
              <a:t>THANK YOU</a:t>
            </a:r>
            <a:endParaRPr sz="7200" b="1" i="0" u="none" strike="noStrike" cap="none" dirty="0">
              <a:solidFill>
                <a:srgbClr val="FFFFFF"/>
              </a:solidFill>
              <a:latin typeface="Arial"/>
              <a:ea typeface="Arial"/>
              <a:cs typeface="Arial"/>
              <a:sym typeface="Arial"/>
            </a:endParaRPr>
          </a:p>
        </p:txBody>
      </p:sp>
      <p:sp>
        <p:nvSpPr>
          <p:cNvPr id="281" name="Google Shape;281;gb83714c76a_1_154"/>
          <p:cNvSpPr txBox="1"/>
          <p:nvPr/>
        </p:nvSpPr>
        <p:spPr>
          <a:xfrm>
            <a:off x="3665244" y="3088563"/>
            <a:ext cx="5371100" cy="1932796"/>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Clr>
                <a:srgbClr val="000000"/>
              </a:buClr>
              <a:buSzPts val="1400"/>
              <a:buFont typeface="Arial"/>
              <a:buNone/>
            </a:pPr>
            <a:r>
              <a:rPr lang="en-US" sz="1400" b="1" i="0" u="none" strike="noStrike" cap="none" dirty="0">
                <a:solidFill>
                  <a:schemeClr val="lt1"/>
                </a:solidFill>
                <a:latin typeface="Arial"/>
                <a:ea typeface="Arial"/>
                <a:cs typeface="Arial"/>
                <a:sym typeface="Arial"/>
              </a:rPr>
              <a:t>&lt;</a:t>
            </a:r>
            <a:r>
              <a:rPr lang="en-US" sz="1400" b="1" i="0" u="none" strike="noStrike" cap="none" dirty="0" err="1">
                <a:solidFill>
                  <a:schemeClr val="lt1"/>
                </a:solidFill>
                <a:latin typeface="Arial"/>
                <a:ea typeface="Arial"/>
                <a:cs typeface="Arial"/>
                <a:sym typeface="Arial"/>
              </a:rPr>
              <a:t>Bioillus</a:t>
            </a:r>
            <a:r>
              <a:rPr lang="en-US" sz="1400" b="1" i="0" u="none" strike="noStrike" cap="none" dirty="0">
                <a:solidFill>
                  <a:schemeClr val="lt1"/>
                </a:solidFill>
                <a:latin typeface="Arial"/>
                <a:ea typeface="Arial"/>
                <a:cs typeface="Arial"/>
                <a:sym typeface="Arial"/>
              </a:rPr>
              <a:t> Designs&gt; Team: 2</a:t>
            </a:r>
          </a:p>
          <a:p>
            <a:pPr marL="0" marR="0" lvl="0" indent="0" algn="r"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a:p>
            <a:pPr marL="0" marR="0" lvl="0" indent="0" algn="r" rtl="0">
              <a:lnSpc>
                <a:spcPct val="115000"/>
              </a:lnSpc>
              <a:spcBef>
                <a:spcPts val="0"/>
              </a:spcBef>
              <a:spcAft>
                <a:spcPts val="0"/>
              </a:spcAft>
              <a:buClr>
                <a:srgbClr val="000000"/>
              </a:buClr>
              <a:buSzPts val="1400"/>
              <a:buFont typeface="Arial"/>
              <a:buNone/>
            </a:pPr>
            <a:r>
              <a:rPr lang="en-US" sz="2000" b="1" i="0" u="none" strike="noStrike" cap="none" dirty="0">
                <a:solidFill>
                  <a:schemeClr val="lt1"/>
                </a:solidFill>
                <a:latin typeface="Arial"/>
                <a:ea typeface="Arial"/>
                <a:cs typeface="Arial"/>
                <a:sym typeface="Arial"/>
              </a:rPr>
              <a:t>Tanuj Handa</a:t>
            </a:r>
          </a:p>
          <a:p>
            <a:pPr marL="0" marR="0" lvl="0" indent="0" algn="r" rtl="0">
              <a:lnSpc>
                <a:spcPct val="115000"/>
              </a:lnSpc>
              <a:spcBef>
                <a:spcPts val="0"/>
              </a:spcBef>
              <a:spcAft>
                <a:spcPts val="0"/>
              </a:spcAft>
              <a:buClr>
                <a:srgbClr val="000000"/>
              </a:buClr>
              <a:buSzPts val="1400"/>
              <a:buFont typeface="Arial"/>
              <a:buNone/>
            </a:pPr>
            <a:r>
              <a:rPr lang="en-US" dirty="0">
                <a:solidFill>
                  <a:schemeClr val="lt1"/>
                </a:solidFill>
              </a:rPr>
              <a:t>PhD (</a:t>
            </a:r>
            <a:r>
              <a:rPr lang="en-US" dirty="0" err="1">
                <a:solidFill>
                  <a:schemeClr val="lt1"/>
                </a:solidFill>
              </a:rPr>
              <a:t>Biosciens</a:t>
            </a:r>
            <a:r>
              <a:rPr lang="en-US" dirty="0">
                <a:solidFill>
                  <a:schemeClr val="lt1"/>
                </a:solidFill>
              </a:rPr>
              <a:t> and Bioengineering)</a:t>
            </a:r>
          </a:p>
          <a:p>
            <a:pPr marL="0" marR="0" lvl="0" indent="0" algn="r" rtl="0">
              <a:lnSpc>
                <a:spcPct val="115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Indian </a:t>
            </a:r>
            <a:r>
              <a:rPr lang="en-US" sz="1400" b="0" i="0" u="none" strike="noStrike" cap="none" dirty="0" err="1">
                <a:solidFill>
                  <a:schemeClr val="lt1"/>
                </a:solidFill>
                <a:latin typeface="Arial"/>
                <a:ea typeface="Arial"/>
                <a:cs typeface="Arial"/>
                <a:sym typeface="Arial"/>
              </a:rPr>
              <a:t>Instittue</a:t>
            </a:r>
            <a:r>
              <a:rPr lang="en-US" sz="1400" b="0" i="0" u="none" strike="noStrike" cap="none" dirty="0">
                <a:solidFill>
                  <a:schemeClr val="lt1"/>
                </a:solidFill>
                <a:latin typeface="Arial"/>
                <a:ea typeface="Arial"/>
                <a:cs typeface="Arial"/>
                <a:sym typeface="Arial"/>
              </a:rPr>
              <a:t> of Technology, Roorkee</a:t>
            </a:r>
          </a:p>
          <a:p>
            <a:pPr marL="0" marR="0" lvl="0" indent="0" algn="r" rtl="0">
              <a:lnSpc>
                <a:spcPct val="115000"/>
              </a:lnSpc>
              <a:spcBef>
                <a:spcPts val="0"/>
              </a:spcBef>
              <a:spcAft>
                <a:spcPts val="0"/>
              </a:spcAft>
              <a:buClr>
                <a:srgbClr val="000000"/>
              </a:buClr>
              <a:buSzPts val="1400"/>
              <a:buFont typeface="Arial"/>
              <a:buNone/>
            </a:pPr>
            <a:r>
              <a:rPr lang="en-US" dirty="0">
                <a:solidFill>
                  <a:schemeClr val="lt1"/>
                </a:solidFill>
              </a:rPr>
              <a:t>Email – </a:t>
            </a:r>
            <a:r>
              <a:rPr lang="en-US" dirty="0">
                <a:solidFill>
                  <a:schemeClr val="lt1"/>
                </a:solidFill>
                <a:hlinkClick r:id="rId5"/>
              </a:rPr>
              <a:t>tanuj@bt.iitr.ac.in</a:t>
            </a:r>
            <a:endParaRPr lang="en-US" dirty="0">
              <a:solidFill>
                <a:schemeClr val="lt1"/>
              </a:solidFill>
            </a:endParaRPr>
          </a:p>
          <a:p>
            <a:pPr marL="0" marR="0" lvl="0" indent="0" algn="r" rtl="0">
              <a:lnSpc>
                <a:spcPct val="115000"/>
              </a:lnSpc>
              <a:spcBef>
                <a:spcPts val="0"/>
              </a:spcBef>
              <a:spcAft>
                <a:spcPts val="0"/>
              </a:spcAft>
              <a:buClr>
                <a:srgbClr val="000000"/>
              </a:buClr>
              <a:buSzPts val="1400"/>
              <a:buFont typeface="Arial"/>
              <a:buNone/>
            </a:pPr>
            <a:r>
              <a:rPr lang="en-US" dirty="0">
                <a:solidFill>
                  <a:schemeClr val="lt1"/>
                </a:solidFill>
              </a:rPr>
              <a:t>Mobile No - 8851952060</a:t>
            </a:r>
            <a:endParaRPr sz="1400" b="0"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748">
        <p159:morph option="byObject"/>
      </p:transition>
    </mc:Choice>
    <mc:Fallback xmlns="">
      <p:transition spd="slow" advTm="374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4;p3">
            <a:extLst>
              <a:ext uri="{FF2B5EF4-FFF2-40B4-BE49-F238E27FC236}">
                <a16:creationId xmlns:a16="http://schemas.microsoft.com/office/drawing/2014/main" id="{AA309D27-C505-B684-A8E1-7826252A9172}"/>
              </a:ext>
            </a:extLst>
          </p:cNvPr>
          <p:cNvSpPr/>
          <p:nvPr/>
        </p:nvSpPr>
        <p:spPr>
          <a:xfrm>
            <a:off x="1" y="416313"/>
            <a:ext cx="3010829" cy="954107"/>
          </a:xfrm>
          <a:prstGeom prst="rect">
            <a:avLst/>
          </a:prstGeom>
          <a:solidFill>
            <a:schemeClr val="accent6">
              <a:lumMod val="50000"/>
            </a:schemeClr>
          </a:solidFill>
          <a:ln>
            <a:noFill/>
          </a:ln>
        </p:spPr>
        <p:txBody>
          <a:bodyPr spcFirstLastPara="1" wrap="square" lIns="91425" tIns="45700" rIns="91425" bIns="45700" anchor="ctr" anchorCtr="0">
            <a:noAutofit/>
          </a:bodyPr>
          <a:lstStyle/>
          <a:p>
            <a:pPr algn="ctr" defTabSz="685800">
              <a:buSzPts val="1400"/>
            </a:pPr>
            <a:endParaRPr kern="1200">
              <a:solidFill>
                <a:srgbClr val="F79646">
                  <a:lumMod val="75000"/>
                </a:srgbClr>
              </a:solidFill>
            </a:endParaRPr>
          </a:p>
        </p:txBody>
      </p:sp>
      <p:sp>
        <p:nvSpPr>
          <p:cNvPr id="2" name="TextBox 1">
            <a:extLst>
              <a:ext uri="{FF2B5EF4-FFF2-40B4-BE49-F238E27FC236}">
                <a16:creationId xmlns:a16="http://schemas.microsoft.com/office/drawing/2014/main" id="{4F064E80-0C9A-68D8-9AEA-D2BCB5CA1C08}"/>
              </a:ext>
            </a:extLst>
          </p:cNvPr>
          <p:cNvSpPr txBox="1"/>
          <p:nvPr/>
        </p:nvSpPr>
        <p:spPr>
          <a:xfrm>
            <a:off x="260195" y="416314"/>
            <a:ext cx="2325830" cy="954107"/>
          </a:xfrm>
          <a:prstGeom prst="rect">
            <a:avLst/>
          </a:prstGeom>
          <a:noFill/>
        </p:spPr>
        <p:txBody>
          <a:bodyPr wrap="none" rtlCol="0">
            <a:spAutoFit/>
          </a:bodyPr>
          <a:lstStyle/>
          <a:p>
            <a:pPr defTabSz="685800">
              <a:buClrTx/>
            </a:pPr>
            <a:r>
              <a:rPr lang="en-IN" sz="2800" b="1" kern="1200" dirty="0">
                <a:solidFill>
                  <a:srgbClr val="FFFFFF"/>
                </a:solidFill>
                <a:ea typeface="+mn-ea"/>
                <a:cs typeface="+mn-cs"/>
              </a:rPr>
              <a:t>PROBLEM </a:t>
            </a:r>
          </a:p>
          <a:p>
            <a:pPr defTabSz="685800">
              <a:buClrTx/>
            </a:pPr>
            <a:r>
              <a:rPr lang="en-IN" sz="2800" b="1" kern="1200" dirty="0">
                <a:solidFill>
                  <a:srgbClr val="FFFFFF"/>
                </a:solidFill>
                <a:ea typeface="+mn-ea"/>
                <a:cs typeface="+mn-cs"/>
              </a:rPr>
              <a:t>STATEMENT</a:t>
            </a:r>
          </a:p>
        </p:txBody>
      </p:sp>
      <p:graphicFrame>
        <p:nvGraphicFramePr>
          <p:cNvPr id="4" name="Diagram 3">
            <a:extLst>
              <a:ext uri="{FF2B5EF4-FFF2-40B4-BE49-F238E27FC236}">
                <a16:creationId xmlns:a16="http://schemas.microsoft.com/office/drawing/2014/main" id="{3D00BF1B-2F33-2ED3-445B-AF48AF7D6B72}"/>
              </a:ext>
            </a:extLst>
          </p:cNvPr>
          <p:cNvGraphicFramePr/>
          <p:nvPr/>
        </p:nvGraphicFramePr>
        <p:xfrm>
          <a:off x="1925442" y="118720"/>
          <a:ext cx="7218558" cy="4906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CD6814A-BDB1-E23F-B254-0603AC63B246}"/>
              </a:ext>
            </a:extLst>
          </p:cNvPr>
          <p:cNvSpPr/>
          <p:nvPr/>
        </p:nvSpPr>
        <p:spPr>
          <a:xfrm>
            <a:off x="4572000" y="2289718"/>
            <a:ext cx="1970050" cy="9218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050" b="1" kern="1200" dirty="0">
                <a:solidFill>
                  <a:srgbClr val="FFFFFF"/>
                </a:solidFill>
                <a:latin typeface="Arial"/>
              </a:rPr>
              <a:t>FAILED COMMUNICATION OF RESEARCH</a:t>
            </a:r>
            <a:endParaRPr lang="en-IN" sz="1050" b="1" kern="1200" dirty="0">
              <a:solidFill>
                <a:srgbClr val="FFFFFF"/>
              </a:solidFill>
              <a:latin typeface="Arial"/>
            </a:endParaRPr>
          </a:p>
        </p:txBody>
      </p:sp>
    </p:spTree>
    <p:custDataLst>
      <p:tags r:id="rId1"/>
    </p:custDataLst>
    <p:extLst>
      <p:ext uri="{BB962C8B-B14F-4D97-AF65-F5344CB8AC3E}">
        <p14:creationId xmlns:p14="http://schemas.microsoft.com/office/powerpoint/2010/main" val="34046932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556">
        <p159:morph option="byObject"/>
      </p:transition>
    </mc:Choice>
    <mc:Fallback>
      <p:transition spd="slow" advTm="225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graphicEl>
                                              <a:dgm id="{6388CC23-2B2C-48F4-85DF-CE0B7E868A12}"/>
                                            </p:graphicEl>
                                          </p:spTgt>
                                        </p:tgtEl>
                                        <p:attrNameLst>
                                          <p:attrName>style.visibility</p:attrName>
                                        </p:attrNameLst>
                                      </p:cBhvr>
                                      <p:to>
                                        <p:strVal val="visible"/>
                                      </p:to>
                                    </p:set>
                                    <p:animEffect transition="in" filter="randombar(horizontal)">
                                      <p:cBhvr>
                                        <p:cTn id="11" dur="500"/>
                                        <p:tgtEl>
                                          <p:spTgt spid="4">
                                            <p:graphicEl>
                                              <a:dgm id="{6388CC23-2B2C-48F4-85DF-CE0B7E868A1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graphicEl>
                                              <a:dgm id="{6A48A26E-A3FD-472E-8732-1242AC87517B}"/>
                                            </p:graphicEl>
                                          </p:spTgt>
                                        </p:tgtEl>
                                        <p:attrNameLst>
                                          <p:attrName>style.visibility</p:attrName>
                                        </p:attrNameLst>
                                      </p:cBhvr>
                                      <p:to>
                                        <p:strVal val="visible"/>
                                      </p:to>
                                    </p:set>
                                    <p:animEffect transition="in" filter="randombar(horizontal)">
                                      <p:cBhvr>
                                        <p:cTn id="16" dur="500"/>
                                        <p:tgtEl>
                                          <p:spTgt spid="4">
                                            <p:graphicEl>
                                              <a:dgm id="{6A48A26E-A3FD-472E-8732-1242AC87517B}"/>
                                            </p:graphic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graphicEl>
                                              <a:dgm id="{12E4AD3C-8152-450F-880B-5564E63E41AC}"/>
                                            </p:graphicEl>
                                          </p:spTgt>
                                        </p:tgtEl>
                                        <p:attrNameLst>
                                          <p:attrName>style.visibility</p:attrName>
                                        </p:attrNameLst>
                                      </p:cBhvr>
                                      <p:to>
                                        <p:strVal val="visible"/>
                                      </p:to>
                                    </p:set>
                                    <p:animEffect transition="in" filter="randombar(horizontal)">
                                      <p:cBhvr>
                                        <p:cTn id="19" dur="500"/>
                                        <p:tgtEl>
                                          <p:spTgt spid="4">
                                            <p:graphicEl>
                                              <a:dgm id="{12E4AD3C-8152-450F-880B-5564E63E41AC}"/>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graphicEl>
                                              <a:dgm id="{20683E2D-EEA5-4E8C-A666-A4309C8678DA}"/>
                                            </p:graphicEl>
                                          </p:spTgt>
                                        </p:tgtEl>
                                        <p:attrNameLst>
                                          <p:attrName>style.visibility</p:attrName>
                                        </p:attrNameLst>
                                      </p:cBhvr>
                                      <p:to>
                                        <p:strVal val="visible"/>
                                      </p:to>
                                    </p:set>
                                    <p:animEffect transition="in" filter="randombar(horizontal)">
                                      <p:cBhvr>
                                        <p:cTn id="24" dur="500"/>
                                        <p:tgtEl>
                                          <p:spTgt spid="4">
                                            <p:graphicEl>
                                              <a:dgm id="{20683E2D-EEA5-4E8C-A666-A4309C8678DA}"/>
                                            </p:graphic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graphicEl>
                                              <a:dgm id="{BC5EDB9E-59E8-4CC4-83CD-CD82DF2B197A}"/>
                                            </p:graphicEl>
                                          </p:spTgt>
                                        </p:tgtEl>
                                        <p:attrNameLst>
                                          <p:attrName>style.visibility</p:attrName>
                                        </p:attrNameLst>
                                      </p:cBhvr>
                                      <p:to>
                                        <p:strVal val="visible"/>
                                      </p:to>
                                    </p:set>
                                    <p:animEffect transition="in" filter="randombar(horizontal)">
                                      <p:cBhvr>
                                        <p:cTn id="27" dur="500"/>
                                        <p:tgtEl>
                                          <p:spTgt spid="4">
                                            <p:graphicEl>
                                              <a:dgm id="{BC5EDB9E-59E8-4CC4-83CD-CD82DF2B197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graphicEl>
                                              <a:dgm id="{8AD6B24F-E835-41D5-8805-FE52ECE26904}"/>
                                            </p:graphicEl>
                                          </p:spTgt>
                                        </p:tgtEl>
                                        <p:attrNameLst>
                                          <p:attrName>style.visibility</p:attrName>
                                        </p:attrNameLst>
                                      </p:cBhvr>
                                      <p:to>
                                        <p:strVal val="visible"/>
                                      </p:to>
                                    </p:set>
                                    <p:animEffect transition="in" filter="randombar(horizontal)">
                                      <p:cBhvr>
                                        <p:cTn id="32" dur="500"/>
                                        <p:tgtEl>
                                          <p:spTgt spid="4">
                                            <p:graphicEl>
                                              <a:dgm id="{8AD6B24F-E835-41D5-8805-FE52ECE26904}"/>
                                            </p:graphic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
                                            <p:graphicEl>
                                              <a:dgm id="{7B030B4F-6010-4EBB-840A-5EDE8945048E}"/>
                                            </p:graphicEl>
                                          </p:spTgt>
                                        </p:tgtEl>
                                        <p:attrNameLst>
                                          <p:attrName>style.visibility</p:attrName>
                                        </p:attrNameLst>
                                      </p:cBhvr>
                                      <p:to>
                                        <p:strVal val="visible"/>
                                      </p:to>
                                    </p:set>
                                    <p:animEffect transition="in" filter="randombar(horizontal)">
                                      <p:cBhvr>
                                        <p:cTn id="35" dur="500"/>
                                        <p:tgtEl>
                                          <p:spTgt spid="4">
                                            <p:graphicEl>
                                              <a:dgm id="{7B030B4F-6010-4EBB-840A-5EDE8945048E}"/>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graphicEl>
                                              <a:dgm id="{2E2A951E-D6B0-4B27-9CCE-9CE6B930C53C}"/>
                                            </p:graphicEl>
                                          </p:spTgt>
                                        </p:tgtEl>
                                        <p:attrNameLst>
                                          <p:attrName>style.visibility</p:attrName>
                                        </p:attrNameLst>
                                      </p:cBhvr>
                                      <p:to>
                                        <p:strVal val="visible"/>
                                      </p:to>
                                    </p:set>
                                    <p:animEffect transition="in" filter="randombar(horizontal)">
                                      <p:cBhvr>
                                        <p:cTn id="40" dur="500"/>
                                        <p:tgtEl>
                                          <p:spTgt spid="4">
                                            <p:graphicEl>
                                              <a:dgm id="{2E2A951E-D6B0-4B27-9CCE-9CE6B930C53C}"/>
                                            </p:graphic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
                                            <p:graphicEl>
                                              <a:dgm id="{387BF605-4611-44B9-BD47-34F42931BAB5}"/>
                                            </p:graphicEl>
                                          </p:spTgt>
                                        </p:tgtEl>
                                        <p:attrNameLst>
                                          <p:attrName>style.visibility</p:attrName>
                                        </p:attrNameLst>
                                      </p:cBhvr>
                                      <p:to>
                                        <p:strVal val="visible"/>
                                      </p:to>
                                    </p:set>
                                    <p:animEffect transition="in" filter="randombar(horizontal)">
                                      <p:cBhvr>
                                        <p:cTn id="43" dur="500"/>
                                        <p:tgtEl>
                                          <p:spTgt spid="4">
                                            <p:graphicEl>
                                              <a:dgm id="{387BF605-4611-44B9-BD47-34F42931BAB5}"/>
                                            </p:graphicEl>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
                                            <p:graphicEl>
                                              <a:dgm id="{8B7481E7-254D-4E4A-A4DE-3F7DCB4503DE}"/>
                                            </p:graphicEl>
                                          </p:spTgt>
                                        </p:tgtEl>
                                        <p:attrNameLst>
                                          <p:attrName>style.visibility</p:attrName>
                                        </p:attrNameLst>
                                      </p:cBhvr>
                                      <p:to>
                                        <p:strVal val="visible"/>
                                      </p:to>
                                    </p:set>
                                    <p:animEffect transition="in" filter="randombar(horizontal)">
                                      <p:cBhvr>
                                        <p:cTn id="46" dur="500"/>
                                        <p:tgtEl>
                                          <p:spTgt spid="4">
                                            <p:graphicEl>
                                              <a:dgm id="{8B7481E7-254D-4E4A-A4DE-3F7DCB4503DE}"/>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65" name="Google Shape;165;p3"/>
          <p:cNvPicPr preferRelativeResize="0"/>
          <p:nvPr/>
        </p:nvPicPr>
        <p:blipFill rotWithShape="1">
          <a:blip r:embed="rId4">
            <a:alphaModFix/>
          </a:blip>
          <a:srcRect/>
          <a:stretch/>
        </p:blipFill>
        <p:spPr>
          <a:xfrm>
            <a:off x="7956376" y="186435"/>
            <a:ext cx="806530" cy="269336"/>
          </a:xfrm>
          <a:prstGeom prst="rect">
            <a:avLst/>
          </a:prstGeom>
          <a:noFill/>
          <a:ln>
            <a:noFill/>
          </a:ln>
        </p:spPr>
      </p:pic>
      <p:grpSp>
        <p:nvGrpSpPr>
          <p:cNvPr id="166" name="Google Shape;166;p3"/>
          <p:cNvGrpSpPr/>
          <p:nvPr/>
        </p:nvGrpSpPr>
        <p:grpSpPr>
          <a:xfrm>
            <a:off x="0" y="1"/>
            <a:ext cx="9144000" cy="5143608"/>
            <a:chOff x="0" y="1"/>
            <a:chExt cx="9144000" cy="5143608"/>
          </a:xfrm>
        </p:grpSpPr>
        <p:sp>
          <p:nvSpPr>
            <p:cNvPr id="167" name="Google Shape;167;p3"/>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68" name="Google Shape;168;p3"/>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69" name="Google Shape;169;p3"/>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70" name="Google Shape;170;p3"/>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pic>
        <p:nvPicPr>
          <p:cNvPr id="171" name="Google Shape;171;p3"/>
          <p:cNvPicPr preferRelativeResize="0"/>
          <p:nvPr/>
        </p:nvPicPr>
        <p:blipFill rotWithShape="1">
          <a:blip r:embed="rId4">
            <a:alphaModFix/>
          </a:blip>
          <a:srcRect/>
          <a:stretch/>
        </p:blipFill>
        <p:spPr>
          <a:xfrm>
            <a:off x="7956376" y="186435"/>
            <a:ext cx="806532" cy="269335"/>
          </a:xfrm>
          <a:prstGeom prst="rect">
            <a:avLst/>
          </a:prstGeom>
          <a:noFill/>
          <a:ln>
            <a:noFill/>
          </a:ln>
        </p:spPr>
      </p:pic>
      <p:sp>
        <p:nvSpPr>
          <p:cNvPr id="172" name="Google Shape;172;p3"/>
          <p:cNvSpPr txBox="1"/>
          <p:nvPr/>
        </p:nvSpPr>
        <p:spPr>
          <a:xfrm>
            <a:off x="254072" y="411482"/>
            <a:ext cx="5331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IDEA</a:t>
            </a:r>
            <a:endParaRPr sz="2800" b="1" i="0" u="none" strike="noStrike" cap="none" dirty="0">
              <a:solidFill>
                <a:srgbClr val="FFFFFF"/>
              </a:solidFill>
              <a:latin typeface="Arial"/>
              <a:ea typeface="Arial"/>
              <a:cs typeface="Arial"/>
              <a:sym typeface="Arial"/>
            </a:endParaRPr>
          </a:p>
        </p:txBody>
      </p:sp>
      <p:sp>
        <p:nvSpPr>
          <p:cNvPr id="173" name="Google Shape;173;p3"/>
          <p:cNvSpPr txBox="1"/>
          <p:nvPr/>
        </p:nvSpPr>
        <p:spPr>
          <a:xfrm>
            <a:off x="328612" y="1261574"/>
            <a:ext cx="8193882" cy="946988"/>
          </a:xfrm>
          <a:prstGeom prst="rect">
            <a:avLst/>
          </a:prstGeom>
          <a:noFill/>
          <a:ln>
            <a:noFill/>
          </a:ln>
        </p:spPr>
        <p:txBody>
          <a:bodyPr spcFirstLastPara="1" wrap="square" lIns="91425" tIns="45700" rIns="91425" bIns="45700" anchor="t" anchorCtr="0">
            <a:noAutofit/>
          </a:bodyPr>
          <a:lstStyle/>
          <a:p>
            <a:pPr marL="133350" marR="0" lvl="0" algn="ctr" rtl="0">
              <a:lnSpc>
                <a:spcPct val="150000"/>
              </a:lnSpc>
              <a:spcBef>
                <a:spcPts val="0"/>
              </a:spcBef>
              <a:spcAft>
                <a:spcPts val="0"/>
              </a:spcAft>
              <a:buClr>
                <a:schemeClr val="dk1"/>
              </a:buClr>
              <a:buSzPts val="1500"/>
            </a:pPr>
            <a:r>
              <a:rPr lang="en-US" sz="2400" b="1" i="1" dirty="0">
                <a:solidFill>
                  <a:schemeClr val="dk1"/>
                </a:solidFill>
                <a:latin typeface="3ds SemiBold" panose="02000503020000020004" pitchFamily="2" charset="0"/>
              </a:rPr>
              <a:t>T</a:t>
            </a:r>
            <a:r>
              <a:rPr lang="en-US" sz="2400" b="1" i="1" strike="noStrike" cap="none" dirty="0">
                <a:solidFill>
                  <a:schemeClr val="dk1"/>
                </a:solidFill>
                <a:latin typeface="3ds SemiBold" panose="02000503020000020004" pitchFamily="2" charset="0"/>
                <a:sym typeface="Arial"/>
              </a:rPr>
              <a:t>ransforming complex data into beautiful visuals that bring new ideas to the table.</a:t>
            </a:r>
            <a:endParaRPr sz="2400" i="1" strike="noStrike" cap="none" dirty="0">
              <a:solidFill>
                <a:schemeClr val="dk1"/>
              </a:solidFill>
              <a:latin typeface="3ds SemiBold" panose="02000503020000020004" pitchFamily="2" charset="0"/>
              <a:sym typeface="Arial"/>
            </a:endParaRPr>
          </a:p>
        </p:txBody>
      </p:sp>
      <p:sp>
        <p:nvSpPr>
          <p:cNvPr id="13" name="TextBox 12">
            <a:extLst>
              <a:ext uri="{FF2B5EF4-FFF2-40B4-BE49-F238E27FC236}">
                <a16:creationId xmlns:a16="http://schemas.microsoft.com/office/drawing/2014/main" id="{19791912-47C5-4610-8C1A-BA5B250144B1}"/>
              </a:ext>
            </a:extLst>
          </p:cNvPr>
          <p:cNvSpPr txBox="1"/>
          <p:nvPr/>
        </p:nvSpPr>
        <p:spPr>
          <a:xfrm>
            <a:off x="482203" y="2796565"/>
            <a:ext cx="7886700" cy="2031325"/>
          </a:xfrm>
          <a:prstGeom prst="rect">
            <a:avLst/>
          </a:prstGeom>
          <a:noFill/>
        </p:spPr>
        <p:txBody>
          <a:bodyPr wrap="square">
            <a:spAutoFit/>
          </a:bodyPr>
          <a:lstStyle/>
          <a:p>
            <a:pPr algn="just"/>
            <a:r>
              <a:rPr lang="en-IN" i="1" dirty="0"/>
              <a:t>At </a:t>
            </a:r>
            <a:r>
              <a:rPr lang="en-IN" i="1" dirty="0" err="1"/>
              <a:t>Bioillus</a:t>
            </a:r>
            <a:r>
              <a:rPr lang="en-IN" i="1" dirty="0"/>
              <a:t> Designs, we help make your research come to life! Our expert team of scientific illustrators </a:t>
            </a:r>
            <a:r>
              <a:rPr lang="en-IN" b="1" i="1" dirty="0"/>
              <a:t>specialize in transforming complex data into beautiful visuals </a:t>
            </a:r>
            <a:r>
              <a:rPr lang="en-IN" i="1" dirty="0"/>
              <a:t>that bring new ideas to the table. From creating detailed illustrations of cells, molecules, and proteins to illustrating the most intricate of biological processes, we help make your research easier to visualize, learn, and understand. Whether you’re looking for illustrations to complement your paper or presentation, or to get funding for a project, we make sure that your ideas are portrayed in both an aesthetically-pleasing and scientifically-accurate manner. With Imagine, you can trust that your research will be presented with the utmost detail and accuracy so you can clearly communicate your message. Unlock the power of visualization and let us help you bring your research to life!</a:t>
            </a:r>
          </a:p>
        </p:txBody>
      </p:sp>
    </p:spTree>
    <p:custDataLst>
      <p:tags r:id="rId1"/>
    </p:custDataLst>
    <p:extLst>
      <p:ext uri="{BB962C8B-B14F-4D97-AF65-F5344CB8AC3E}">
        <p14:creationId xmlns:p14="http://schemas.microsoft.com/office/powerpoint/2010/main" val="3764092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4020">
        <p159:morph option="byObject"/>
      </p:transition>
    </mc:Choice>
    <mc:Fallback>
      <p:transition spd="slow" advTm="540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anim calcmode="lin" valueType="num">
                                      <p:cBhvr>
                                        <p:cTn id="8" dur="1000" fill="hold"/>
                                        <p:tgtEl>
                                          <p:spTgt spid="173"/>
                                        </p:tgtEl>
                                        <p:attrNameLst>
                                          <p:attrName>ppt_x</p:attrName>
                                        </p:attrNameLst>
                                      </p:cBhvr>
                                      <p:tavLst>
                                        <p:tav tm="0">
                                          <p:val>
                                            <p:strVal val="#ppt_x"/>
                                          </p:val>
                                        </p:tav>
                                        <p:tav tm="100000">
                                          <p:val>
                                            <p:strVal val="#ppt_x"/>
                                          </p:val>
                                        </p:tav>
                                      </p:tavLst>
                                    </p:anim>
                                    <p:anim calcmode="lin" valueType="num">
                                      <p:cBhvr>
                                        <p:cTn id="9"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BC50200-9853-B7BF-49A1-C81DB6946786}"/>
              </a:ext>
            </a:extLst>
          </p:cNvPr>
          <p:cNvGrpSpPr/>
          <p:nvPr/>
        </p:nvGrpSpPr>
        <p:grpSpPr>
          <a:xfrm>
            <a:off x="0" y="401920"/>
            <a:ext cx="5135700" cy="532800"/>
            <a:chOff x="0" y="401920"/>
            <a:chExt cx="5135700" cy="532800"/>
          </a:xfrm>
        </p:grpSpPr>
        <p:sp>
          <p:nvSpPr>
            <p:cNvPr id="3" name="Google Shape;164;p3">
              <a:extLst>
                <a:ext uri="{FF2B5EF4-FFF2-40B4-BE49-F238E27FC236}">
                  <a16:creationId xmlns:a16="http://schemas.microsoft.com/office/drawing/2014/main" id="{09874D20-7881-44F3-A868-32F63D281258}"/>
                </a:ext>
              </a:extLst>
            </p:cNvPr>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172;p3">
              <a:extLst>
                <a:ext uri="{FF2B5EF4-FFF2-40B4-BE49-F238E27FC236}">
                  <a16:creationId xmlns:a16="http://schemas.microsoft.com/office/drawing/2014/main" id="{FCCB50A5-26AE-44E1-A613-EBE03A1BC23C}"/>
                </a:ext>
              </a:extLst>
            </p:cNvPr>
            <p:cNvSpPr txBox="1"/>
            <p:nvPr/>
          </p:nvSpPr>
          <p:spPr>
            <a:xfrm>
              <a:off x="254072" y="411482"/>
              <a:ext cx="4139334"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MORE PRECISELY</a:t>
              </a:r>
              <a:endParaRPr sz="2800" b="1" i="0" u="none" strike="noStrike" cap="none" dirty="0">
                <a:solidFill>
                  <a:srgbClr val="FFFFFF"/>
                </a:solidFill>
                <a:latin typeface="Arial"/>
                <a:ea typeface="Arial"/>
                <a:cs typeface="Arial"/>
                <a:sym typeface="Arial"/>
              </a:endParaRPr>
            </a:p>
          </p:txBody>
        </p:sp>
      </p:grpSp>
      <p:sp>
        <p:nvSpPr>
          <p:cNvPr id="5" name="Arrow: Right 4">
            <a:extLst>
              <a:ext uri="{FF2B5EF4-FFF2-40B4-BE49-F238E27FC236}">
                <a16:creationId xmlns:a16="http://schemas.microsoft.com/office/drawing/2014/main" id="{609D7C72-B844-421F-A19D-7483704E4B69}"/>
              </a:ext>
            </a:extLst>
          </p:cNvPr>
          <p:cNvSpPr/>
          <p:nvPr/>
        </p:nvSpPr>
        <p:spPr>
          <a:xfrm>
            <a:off x="3210306" y="2690410"/>
            <a:ext cx="723468" cy="4786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5F38C844-1731-4176-84E2-BC8A7EDBCEA5}"/>
              </a:ext>
            </a:extLst>
          </p:cNvPr>
          <p:cNvGrpSpPr/>
          <p:nvPr/>
        </p:nvGrpSpPr>
        <p:grpSpPr>
          <a:xfrm>
            <a:off x="40555" y="1103535"/>
            <a:ext cx="3097172" cy="3970356"/>
            <a:chOff x="40555" y="1103535"/>
            <a:chExt cx="3097172" cy="3970356"/>
          </a:xfrm>
        </p:grpSpPr>
        <p:sp>
          <p:nvSpPr>
            <p:cNvPr id="4" name="TextBox 3">
              <a:extLst>
                <a:ext uri="{FF2B5EF4-FFF2-40B4-BE49-F238E27FC236}">
                  <a16:creationId xmlns:a16="http://schemas.microsoft.com/office/drawing/2014/main" id="{84486FBE-BDDE-401A-9C20-BFE189ED891B}"/>
                </a:ext>
              </a:extLst>
            </p:cNvPr>
            <p:cNvSpPr txBox="1"/>
            <p:nvPr/>
          </p:nvSpPr>
          <p:spPr>
            <a:xfrm>
              <a:off x="40555" y="1411350"/>
              <a:ext cx="3097172" cy="36625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800" b="1" dirty="0"/>
                <a:t>IDPs in protein unfolding:</a:t>
              </a:r>
            </a:p>
            <a:p>
              <a:pPr algn="just"/>
              <a:r>
                <a:rPr lang="en-US" sz="800" dirty="0"/>
                <a:t>Tumor suppressor gene p53 mediates apoptosis by its association with various proapoptotic proteins like BAX, leading to outer membrane </a:t>
              </a:r>
              <a:r>
                <a:rPr lang="en-US" sz="800" dirty="0" err="1"/>
                <a:t>permeabilisation</a:t>
              </a:r>
              <a:r>
                <a:rPr lang="en-US" sz="800" dirty="0"/>
                <a:t> of mitochondria and cell death. the apoptotic function of p53 is inhibited by the association of antiapoptotic protein </a:t>
              </a:r>
              <a:r>
                <a:rPr lang="en-US" sz="800" dirty="0" err="1"/>
                <a:t>Bcl-xL</a:t>
              </a:r>
              <a:r>
                <a:rPr lang="en-US" sz="800" dirty="0"/>
                <a:t>, leading to sequestration of p53 from the cytosol and subsequent inactivation of the complex. The sequestering of p53 is regulated by the intrinsically disordered BH3 domain of p53 upregulated modulator of apoptosis (PUMA) by binding with </a:t>
              </a:r>
              <a:r>
                <a:rPr lang="en-US" sz="800" dirty="0" err="1"/>
                <a:t>Bcl-xL</a:t>
              </a:r>
              <a:r>
                <a:rPr lang="en-US" sz="800" dirty="0"/>
                <a:t> and folding into a single α- helix. The Association of </a:t>
              </a:r>
              <a:r>
                <a:rPr lang="en-US" sz="800" dirty="0" err="1"/>
                <a:t>Bcl-xL</a:t>
              </a:r>
              <a:r>
                <a:rPr lang="en-US" sz="800" dirty="0"/>
                <a:t> and PUMA also leads to unfolding of two alpha helices (α2 and α3) of </a:t>
              </a:r>
              <a:r>
                <a:rPr lang="en-US" sz="800" dirty="0" err="1"/>
                <a:t>Bcl-xL</a:t>
              </a:r>
              <a:r>
                <a:rPr lang="en-US" sz="800" dirty="0"/>
                <a:t> at the interface between p53/</a:t>
              </a:r>
              <a:r>
                <a:rPr lang="en-US" sz="800" dirty="0" err="1"/>
                <a:t>Bcl-xL</a:t>
              </a:r>
              <a:r>
                <a:rPr lang="en-US" sz="800" dirty="0"/>
                <a:t>. The unfolding event leads to the dissociation of </a:t>
              </a:r>
              <a:r>
                <a:rPr lang="en-US" sz="800" dirty="0" err="1"/>
                <a:t>Bcl-xL</a:t>
              </a:r>
              <a:r>
                <a:rPr lang="en-US" sz="800" dirty="0"/>
                <a:t> from p53 lets p53 perform its apoptotic function in an independent manner (</a:t>
              </a:r>
              <a:r>
                <a:rPr lang="en-US" sz="800" dirty="0" err="1"/>
                <a:t>Walin</a:t>
              </a:r>
              <a:r>
                <a:rPr lang="en-US" sz="800" dirty="0"/>
                <a:t>, 2017). Computational investigations with molecular dynamics and simulations of free </a:t>
              </a:r>
              <a:r>
                <a:rPr lang="en-US" sz="800" dirty="0" err="1"/>
                <a:t>Bcl-xL</a:t>
              </a:r>
              <a:r>
                <a:rPr lang="en-US" sz="800" dirty="0"/>
                <a:t> have revealed that the alpha-helices α2 and α3 are highly dynamic in their native state. Such </a:t>
              </a:r>
              <a:r>
                <a:rPr lang="en-US" sz="800" dirty="0" err="1"/>
                <a:t>behaviour</a:t>
              </a:r>
              <a:r>
                <a:rPr lang="en-US" sz="800" dirty="0"/>
                <a:t> of alpha-helices in this protein reminds us of the concept of metamorphic proteins, which exhibits decreased stability and high dynamic </a:t>
              </a:r>
              <a:r>
                <a:rPr lang="en-US" sz="800" dirty="0" err="1"/>
                <a:t>behaviour</a:t>
              </a:r>
              <a:r>
                <a:rPr lang="en-US" sz="800" dirty="0"/>
                <a:t> and thus can switch between ordered and disordered states very comfortably (</a:t>
              </a:r>
              <a:r>
                <a:rPr lang="en-US" sz="800" dirty="0" err="1"/>
                <a:t>Murzin</a:t>
              </a:r>
              <a:r>
                <a:rPr lang="en-US" sz="800" dirty="0"/>
                <a:t>, 2008, </a:t>
              </a:r>
              <a:r>
                <a:rPr lang="en-US" sz="800" dirty="0" err="1"/>
                <a:t>Wallin</a:t>
              </a:r>
              <a:r>
                <a:rPr lang="en-US" sz="800" dirty="0"/>
                <a:t>, 2017). The conditions and factors that drive regulated unfolding in critically functional proteins are similar to those that drive state change in metamorphic proteins (Bryan and </a:t>
              </a:r>
              <a:r>
                <a:rPr lang="en-US" sz="800" dirty="0" err="1"/>
                <a:t>Orban</a:t>
              </a:r>
              <a:r>
                <a:rPr lang="en-US" sz="800" dirty="0"/>
                <a:t>, 2010). Future research would be more driven by how these regulatory proteins allow conformational switching between folded and unfolded states, thus efficiently performing their underlying functions. </a:t>
              </a:r>
              <a:endParaRPr lang="en-IN" sz="800" dirty="0"/>
            </a:p>
          </p:txBody>
        </p:sp>
        <p:sp>
          <p:nvSpPr>
            <p:cNvPr id="6" name="TextBox 5">
              <a:extLst>
                <a:ext uri="{FF2B5EF4-FFF2-40B4-BE49-F238E27FC236}">
                  <a16:creationId xmlns:a16="http://schemas.microsoft.com/office/drawing/2014/main" id="{4FF5D400-BDC4-445C-8055-5D1C0BECDA22}"/>
                </a:ext>
              </a:extLst>
            </p:cNvPr>
            <p:cNvSpPr txBox="1"/>
            <p:nvPr/>
          </p:nvSpPr>
          <p:spPr>
            <a:xfrm>
              <a:off x="1063195" y="1103535"/>
              <a:ext cx="1051891" cy="307777"/>
            </a:xfrm>
            <a:prstGeom prst="rect">
              <a:avLst/>
            </a:prstGeom>
            <a:noFill/>
          </p:spPr>
          <p:txBody>
            <a:bodyPr wrap="none" rtlCol="0">
              <a:spAutoFit/>
            </a:bodyPr>
            <a:lstStyle/>
            <a:p>
              <a:r>
                <a:rPr lang="en-US" b="1" dirty="0"/>
                <a:t>CONTENT</a:t>
              </a:r>
              <a:endParaRPr lang="en-IN" b="1" dirty="0"/>
            </a:p>
          </p:txBody>
        </p:sp>
      </p:grpSp>
      <p:grpSp>
        <p:nvGrpSpPr>
          <p:cNvPr id="10" name="Group 9">
            <a:extLst>
              <a:ext uri="{FF2B5EF4-FFF2-40B4-BE49-F238E27FC236}">
                <a16:creationId xmlns:a16="http://schemas.microsoft.com/office/drawing/2014/main" id="{5A9274C1-0C6B-4ACA-857F-486EE6DBDB9E}"/>
              </a:ext>
            </a:extLst>
          </p:cNvPr>
          <p:cNvGrpSpPr/>
          <p:nvPr/>
        </p:nvGrpSpPr>
        <p:grpSpPr>
          <a:xfrm>
            <a:off x="4006353" y="1051158"/>
            <a:ext cx="5025274" cy="2959500"/>
            <a:chOff x="4006353" y="1051158"/>
            <a:chExt cx="5025274" cy="2959500"/>
          </a:xfrm>
        </p:grpSpPr>
        <p:pic>
          <p:nvPicPr>
            <p:cNvPr id="7" name="Picture 6">
              <a:extLst>
                <a:ext uri="{FF2B5EF4-FFF2-40B4-BE49-F238E27FC236}">
                  <a16:creationId xmlns:a16="http://schemas.microsoft.com/office/drawing/2014/main" id="{DC03DC0B-EE68-4189-8856-EF745E794080}"/>
                </a:ext>
              </a:extLst>
            </p:cNvPr>
            <p:cNvPicPr>
              <a:picLocks noChangeAspect="1"/>
            </p:cNvPicPr>
            <p:nvPr/>
          </p:nvPicPr>
          <p:blipFill>
            <a:blip r:embed="rId3"/>
            <a:stretch>
              <a:fillRect/>
            </a:stretch>
          </p:blipFill>
          <p:spPr>
            <a:xfrm>
              <a:off x="4006353" y="1397063"/>
              <a:ext cx="5025274" cy="2613595"/>
            </a:xfrm>
            <a:prstGeom prst="rect">
              <a:avLst/>
            </a:prstGeom>
          </p:spPr>
        </p:pic>
        <p:sp>
          <p:nvSpPr>
            <p:cNvPr id="8" name="TextBox 7">
              <a:extLst>
                <a:ext uri="{FF2B5EF4-FFF2-40B4-BE49-F238E27FC236}">
                  <a16:creationId xmlns:a16="http://schemas.microsoft.com/office/drawing/2014/main" id="{6DF3A2A8-9123-4D53-B3EB-6ABAF1FEC1CF}"/>
                </a:ext>
              </a:extLst>
            </p:cNvPr>
            <p:cNvSpPr txBox="1"/>
            <p:nvPr/>
          </p:nvSpPr>
          <p:spPr>
            <a:xfrm>
              <a:off x="5738969" y="1051158"/>
              <a:ext cx="1560042" cy="307777"/>
            </a:xfrm>
            <a:prstGeom prst="rect">
              <a:avLst/>
            </a:prstGeom>
            <a:noFill/>
          </p:spPr>
          <p:txBody>
            <a:bodyPr wrap="none" rtlCol="0">
              <a:spAutoFit/>
            </a:bodyPr>
            <a:lstStyle/>
            <a:p>
              <a:r>
                <a:rPr lang="en-US" b="1" dirty="0"/>
                <a:t>VISUALIZATION</a:t>
              </a:r>
              <a:endParaRPr lang="en-IN" b="1" dirty="0"/>
            </a:p>
          </p:txBody>
        </p:sp>
      </p:grpSp>
    </p:spTree>
    <p:custDataLst>
      <p:tags r:id="rId1"/>
    </p:custDataLst>
    <p:extLst>
      <p:ext uri="{BB962C8B-B14F-4D97-AF65-F5344CB8AC3E}">
        <p14:creationId xmlns:p14="http://schemas.microsoft.com/office/powerpoint/2010/main" val="3320525360"/>
      </p:ext>
    </p:extLst>
  </p:cSld>
  <p:clrMapOvr>
    <a:masterClrMapping/>
  </p:clrMapOvr>
  <p:transition spd="med" advTm="4984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5" name="Google Shape;165;p3"/>
          <p:cNvPicPr preferRelativeResize="0"/>
          <p:nvPr/>
        </p:nvPicPr>
        <p:blipFill rotWithShape="1">
          <a:blip r:embed="rId6">
            <a:alphaModFix/>
          </a:blip>
          <a:srcRect/>
          <a:stretch/>
        </p:blipFill>
        <p:spPr>
          <a:xfrm>
            <a:off x="7956376" y="186435"/>
            <a:ext cx="806530" cy="269336"/>
          </a:xfrm>
          <a:prstGeom prst="rect">
            <a:avLst/>
          </a:prstGeom>
          <a:noFill/>
          <a:ln>
            <a:noFill/>
          </a:ln>
        </p:spPr>
      </p:pic>
      <p:grpSp>
        <p:nvGrpSpPr>
          <p:cNvPr id="166" name="Google Shape;166;p3"/>
          <p:cNvGrpSpPr/>
          <p:nvPr/>
        </p:nvGrpSpPr>
        <p:grpSpPr>
          <a:xfrm>
            <a:off x="0" y="1"/>
            <a:ext cx="9144000" cy="5143608"/>
            <a:chOff x="0" y="1"/>
            <a:chExt cx="9144000" cy="5143608"/>
          </a:xfrm>
        </p:grpSpPr>
        <p:sp>
          <p:nvSpPr>
            <p:cNvPr id="167" name="Google Shape;167;p3"/>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68" name="Google Shape;168;p3"/>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69" name="Google Shape;169;p3"/>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70" name="Google Shape;170;p3"/>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pic>
        <p:nvPicPr>
          <p:cNvPr id="171" name="Google Shape;171;p3"/>
          <p:cNvPicPr preferRelativeResize="0"/>
          <p:nvPr/>
        </p:nvPicPr>
        <p:blipFill rotWithShape="1">
          <a:blip r:embed="rId6">
            <a:alphaModFix/>
          </a:blip>
          <a:srcRect/>
          <a:stretch/>
        </p:blipFill>
        <p:spPr>
          <a:xfrm>
            <a:off x="7956376" y="186435"/>
            <a:ext cx="806532" cy="269335"/>
          </a:xfrm>
          <a:prstGeom prst="rect">
            <a:avLst/>
          </a:prstGeom>
          <a:noFill/>
          <a:ln>
            <a:noFill/>
          </a:ln>
        </p:spPr>
      </p:pic>
      <p:grpSp>
        <p:nvGrpSpPr>
          <p:cNvPr id="3" name="Group 2">
            <a:extLst>
              <a:ext uri="{FF2B5EF4-FFF2-40B4-BE49-F238E27FC236}">
                <a16:creationId xmlns:a16="http://schemas.microsoft.com/office/drawing/2014/main" id="{EFFB9A8E-BB1E-DBA8-67CF-967C83AC68BF}"/>
              </a:ext>
            </a:extLst>
          </p:cNvPr>
          <p:cNvGrpSpPr/>
          <p:nvPr/>
        </p:nvGrpSpPr>
        <p:grpSpPr>
          <a:xfrm>
            <a:off x="0" y="401920"/>
            <a:ext cx="5585672" cy="532800"/>
            <a:chOff x="0" y="401920"/>
            <a:chExt cx="5585672" cy="532800"/>
          </a:xfrm>
        </p:grpSpPr>
        <p:sp>
          <p:nvSpPr>
            <p:cNvPr id="164" name="Google Shape;164;p3"/>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72" name="Google Shape;172;p3"/>
            <p:cNvSpPr txBox="1"/>
            <p:nvPr/>
          </p:nvSpPr>
          <p:spPr>
            <a:xfrm>
              <a:off x="254072" y="411482"/>
              <a:ext cx="5331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Why?</a:t>
              </a:r>
              <a:endParaRPr sz="2800" b="1" i="0" u="none" strike="noStrike" cap="none" dirty="0">
                <a:solidFill>
                  <a:srgbClr val="FFFFFF"/>
                </a:solidFill>
                <a:latin typeface="Arial"/>
                <a:ea typeface="Arial"/>
                <a:cs typeface="Arial"/>
                <a:sym typeface="Arial"/>
              </a:endParaRPr>
            </a:p>
          </p:txBody>
        </p:sp>
      </p:grpSp>
      <p:sp>
        <p:nvSpPr>
          <p:cNvPr id="173" name="Google Shape;173;p3"/>
          <p:cNvSpPr txBox="1"/>
          <p:nvPr/>
        </p:nvSpPr>
        <p:spPr>
          <a:xfrm>
            <a:off x="130153" y="1468812"/>
            <a:ext cx="8575603" cy="946988"/>
          </a:xfrm>
          <a:prstGeom prst="rect">
            <a:avLst/>
          </a:prstGeom>
          <a:noFill/>
          <a:ln>
            <a:noFill/>
          </a:ln>
        </p:spPr>
        <p:txBody>
          <a:bodyPr spcFirstLastPara="1" wrap="square" lIns="91425" tIns="45700" rIns="91425" bIns="45700" anchor="t" anchorCtr="0">
            <a:noAutofit/>
          </a:bodyPr>
          <a:lstStyle/>
          <a:p>
            <a:pPr marL="133350" marR="0" lvl="0" algn="l" rtl="0">
              <a:lnSpc>
                <a:spcPct val="150000"/>
              </a:lnSpc>
              <a:spcBef>
                <a:spcPts val="0"/>
              </a:spcBef>
              <a:spcAft>
                <a:spcPts val="0"/>
              </a:spcAft>
              <a:buClr>
                <a:schemeClr val="dk1"/>
              </a:buClr>
              <a:buSzPts val="1500"/>
            </a:pPr>
            <a:r>
              <a:rPr lang="en-IN" sz="1600" b="1" i="0" u="sng" strike="noStrike" cap="none" dirty="0">
                <a:solidFill>
                  <a:schemeClr val="dk1"/>
                </a:solidFill>
                <a:latin typeface="Arial"/>
                <a:ea typeface="Arial"/>
                <a:cs typeface="Arial"/>
                <a:sym typeface="Arial"/>
              </a:rPr>
              <a:t>Simple  Answer: </a:t>
            </a:r>
          </a:p>
          <a:p>
            <a:pPr marL="133350" marR="0" lvl="0" algn="l" rtl="0">
              <a:lnSpc>
                <a:spcPct val="150000"/>
              </a:lnSpc>
              <a:spcBef>
                <a:spcPts val="0"/>
              </a:spcBef>
              <a:spcAft>
                <a:spcPts val="0"/>
              </a:spcAft>
              <a:buClr>
                <a:schemeClr val="dk1"/>
              </a:buClr>
              <a:buSzPts val="1500"/>
            </a:pPr>
            <a:r>
              <a:rPr lang="en-IN" sz="1500" b="1" i="1" u="none" strike="noStrike" cap="none" dirty="0">
                <a:solidFill>
                  <a:schemeClr val="dk1"/>
                </a:solidFill>
                <a:latin typeface="Arial"/>
                <a:ea typeface="Arial"/>
                <a:cs typeface="Arial"/>
                <a:sym typeface="Arial"/>
              </a:rPr>
              <a:t>Not every research Scholar is a good illustrator, likewise not every illustrator can have a deep scientific understanding</a:t>
            </a:r>
            <a:endParaRPr sz="1500" i="1"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C911B48C-ABEB-48A4-88CD-00AA727ED5D1}"/>
              </a:ext>
            </a:extLst>
          </p:cNvPr>
          <p:cNvPicPr>
            <a:picLocks noChangeAspect="1"/>
          </p:cNvPicPr>
          <p:nvPr/>
        </p:nvPicPr>
        <p:blipFill>
          <a:blip r:embed="rId7"/>
          <a:stretch>
            <a:fillRect/>
          </a:stretch>
        </p:blipFill>
        <p:spPr>
          <a:xfrm>
            <a:off x="3139239" y="3451124"/>
            <a:ext cx="2796534" cy="1649135"/>
          </a:xfrm>
          <a:prstGeom prst="rect">
            <a:avLst/>
          </a:prstGeom>
        </p:spPr>
      </p:pic>
      <p:grpSp>
        <p:nvGrpSpPr>
          <p:cNvPr id="9" name="Group 8">
            <a:extLst>
              <a:ext uri="{FF2B5EF4-FFF2-40B4-BE49-F238E27FC236}">
                <a16:creationId xmlns:a16="http://schemas.microsoft.com/office/drawing/2014/main" id="{0503EA19-D682-0CD3-0ADB-0A01D8DC207A}"/>
              </a:ext>
            </a:extLst>
          </p:cNvPr>
          <p:cNvGrpSpPr/>
          <p:nvPr/>
        </p:nvGrpSpPr>
        <p:grpSpPr>
          <a:xfrm>
            <a:off x="2995961" y="2866531"/>
            <a:ext cx="3085171" cy="307777"/>
            <a:chOff x="2995961" y="2866531"/>
            <a:chExt cx="3085171" cy="307777"/>
          </a:xfrm>
        </p:grpSpPr>
        <p:sp>
          <p:nvSpPr>
            <p:cNvPr id="4" name="TextBox 3">
              <a:extLst>
                <a:ext uri="{FF2B5EF4-FFF2-40B4-BE49-F238E27FC236}">
                  <a16:creationId xmlns:a16="http://schemas.microsoft.com/office/drawing/2014/main" id="{1E55D1F4-CBEE-DD77-E95F-ABCF7D08389A}"/>
                </a:ext>
              </a:extLst>
            </p:cNvPr>
            <p:cNvSpPr txBox="1"/>
            <p:nvPr/>
          </p:nvSpPr>
          <p:spPr>
            <a:xfrm>
              <a:off x="3992136" y="2866531"/>
              <a:ext cx="982961" cy="307777"/>
            </a:xfrm>
            <a:prstGeom prst="rect">
              <a:avLst/>
            </a:prstGeom>
            <a:noFill/>
          </p:spPr>
          <p:txBody>
            <a:bodyPr wrap="none" rtlCol="0">
              <a:spAutoFit/>
            </a:bodyPr>
            <a:lstStyle/>
            <a:p>
              <a:r>
                <a:rPr lang="en-US" b="1" dirty="0"/>
                <a:t>THE GAP</a:t>
              </a:r>
              <a:endParaRPr lang="en-IN" b="1" dirty="0"/>
            </a:p>
          </p:txBody>
        </p:sp>
        <p:cxnSp>
          <p:nvCxnSpPr>
            <p:cNvPr id="7" name="Straight Connector 6">
              <a:extLst>
                <a:ext uri="{FF2B5EF4-FFF2-40B4-BE49-F238E27FC236}">
                  <a16:creationId xmlns:a16="http://schemas.microsoft.com/office/drawing/2014/main" id="{57ECF6BF-1F50-E0C6-347B-78C829B5D6F4}"/>
                </a:ext>
              </a:extLst>
            </p:cNvPr>
            <p:cNvCxnSpPr>
              <a:cxnSpLocks/>
            </p:cNvCxnSpPr>
            <p:nvPr/>
          </p:nvCxnSpPr>
          <p:spPr>
            <a:xfrm>
              <a:off x="2995961" y="3174308"/>
              <a:ext cx="3085171"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C03EDFE-3E89-9FB0-81CE-937F8A985824}"/>
              </a:ext>
            </a:extLst>
          </p:cNvPr>
          <p:cNvGrpSpPr/>
          <p:nvPr/>
        </p:nvGrpSpPr>
        <p:grpSpPr>
          <a:xfrm>
            <a:off x="-89754" y="3069710"/>
            <a:ext cx="3185487" cy="1694981"/>
            <a:chOff x="-20081" y="3205268"/>
            <a:chExt cx="3185487" cy="1694981"/>
          </a:xfrm>
        </p:grpSpPr>
        <p:sp>
          <p:nvSpPr>
            <p:cNvPr id="19" name="Rectangle 18">
              <a:extLst>
                <a:ext uri="{FF2B5EF4-FFF2-40B4-BE49-F238E27FC236}">
                  <a16:creationId xmlns:a16="http://schemas.microsoft.com/office/drawing/2014/main" id="{F9F4A516-F4EF-4539-8059-10E084D84D2A}"/>
                </a:ext>
              </a:extLst>
            </p:cNvPr>
            <p:cNvSpPr/>
            <p:nvPr/>
          </p:nvSpPr>
          <p:spPr>
            <a:xfrm>
              <a:off x="-20081" y="3205268"/>
              <a:ext cx="3185487" cy="707886"/>
            </a:xfrm>
            <a:prstGeom prst="rect">
              <a:avLst/>
            </a:prstGeom>
            <a:noFill/>
          </p:spPr>
          <p:txBody>
            <a:bodyPr wrap="square" lIns="91440" tIns="45720" rIns="91440" bIns="45720">
              <a:spAutoFit/>
            </a:bodyPr>
            <a:lstStyle/>
            <a:p>
              <a:pPr algn="ctr"/>
              <a:r>
                <a:rPr lang="en-US" sz="4000" b="1" cap="none" spc="0" dirty="0">
                  <a:ln w="0"/>
                  <a:solidFill>
                    <a:schemeClr val="bg2">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Researchers</a:t>
              </a:r>
            </a:p>
          </p:txBody>
        </p:sp>
        <p:pic>
          <p:nvPicPr>
            <p:cNvPr id="2050" name="Picture 2" descr="Free Man Writing photo and picture">
              <a:extLst>
                <a:ext uri="{FF2B5EF4-FFF2-40B4-BE49-F238E27FC236}">
                  <a16:creationId xmlns:a16="http://schemas.microsoft.com/office/drawing/2014/main" id="{D26D9648-9074-5236-064F-B5A8661450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745" y="3864889"/>
              <a:ext cx="1553040" cy="1035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E4AC1A1-B8AB-B8AE-F3FE-53A4F6678C9C}"/>
              </a:ext>
            </a:extLst>
          </p:cNvPr>
          <p:cNvGrpSpPr/>
          <p:nvPr/>
        </p:nvGrpSpPr>
        <p:grpSpPr>
          <a:xfrm>
            <a:off x="5979279" y="3034922"/>
            <a:ext cx="3185487" cy="1758449"/>
            <a:chOff x="5979279" y="3034922"/>
            <a:chExt cx="3185487" cy="1758449"/>
          </a:xfrm>
        </p:grpSpPr>
        <p:sp>
          <p:nvSpPr>
            <p:cNvPr id="2" name="Rectangle 1">
              <a:extLst>
                <a:ext uri="{FF2B5EF4-FFF2-40B4-BE49-F238E27FC236}">
                  <a16:creationId xmlns:a16="http://schemas.microsoft.com/office/drawing/2014/main" id="{FD7CE24A-73E1-400E-8B76-DCB3AEDB8AC0}"/>
                </a:ext>
              </a:extLst>
            </p:cNvPr>
            <p:cNvSpPr/>
            <p:nvPr/>
          </p:nvSpPr>
          <p:spPr>
            <a:xfrm>
              <a:off x="5979279" y="3034922"/>
              <a:ext cx="3185487" cy="707886"/>
            </a:xfrm>
            <a:prstGeom prst="rect">
              <a:avLst/>
            </a:prstGeom>
            <a:noFill/>
          </p:spPr>
          <p:txBody>
            <a:bodyPr wrap="square" lIns="91440" tIns="45720" rIns="91440" bIns="45720">
              <a:spAutoFit/>
            </a:bodyPr>
            <a:lstStyle/>
            <a:p>
              <a:pPr algn="ctr"/>
              <a:r>
                <a:rPr lang="en-US" sz="4000" b="1" cap="none" spc="0" dirty="0">
                  <a:ln w="0"/>
                  <a:solidFill>
                    <a:schemeClr val="accent4">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Illustrators</a:t>
              </a:r>
            </a:p>
          </p:txBody>
        </p:sp>
        <p:pic>
          <p:nvPicPr>
            <p:cNvPr id="2052" name="Picture 4" descr="Charcoal Drawing, Charcoal Pencil">
              <a:extLst>
                <a:ext uri="{FF2B5EF4-FFF2-40B4-BE49-F238E27FC236}">
                  <a16:creationId xmlns:a16="http://schemas.microsoft.com/office/drawing/2014/main" id="{D2177B43-86F2-5556-2FB0-9F71850B7B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07" b="13042"/>
            <a:stretch/>
          </p:blipFill>
          <p:spPr bwMode="auto">
            <a:xfrm>
              <a:off x="7133898" y="3758011"/>
              <a:ext cx="1553040" cy="103536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Audio 4">
            <a:hlinkClick r:id="" action="ppaction://media"/>
            <a:extLst>
              <a:ext uri="{FF2B5EF4-FFF2-40B4-BE49-F238E27FC236}">
                <a16:creationId xmlns:a16="http://schemas.microsoft.com/office/drawing/2014/main" id="{3E3531CC-2EEE-1776-52AA-05E1C2D7BF91}"/>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84528" t="-81922" r="-184528" b="-81922"/>
          <a:stretch>
            <a:fillRect/>
          </a:stretch>
        </p:blipFill>
        <p:spPr>
          <a:xfrm>
            <a:off x="6858000" y="3857625"/>
            <a:ext cx="2286000" cy="128587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2021">
        <p159:morph option="byObject"/>
      </p:transition>
    </mc:Choice>
    <mc:Fallback xmlns="">
      <p:transition spd="slow" advTm="22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wipe(down)">
                                      <p:cBhvr>
                                        <p:cTn id="11" dur="500"/>
                                        <p:tgtEl>
                                          <p:spTgt spid="17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4;p3">
            <a:extLst>
              <a:ext uri="{FF2B5EF4-FFF2-40B4-BE49-F238E27FC236}">
                <a16:creationId xmlns:a16="http://schemas.microsoft.com/office/drawing/2014/main" id="{09874D20-7881-44F3-A868-32F63D281258}"/>
              </a:ext>
            </a:extLst>
          </p:cNvPr>
          <p:cNvSpPr/>
          <p:nvPr/>
        </p:nvSpPr>
        <p:spPr>
          <a:xfrm>
            <a:off x="0" y="401919"/>
            <a:ext cx="4393406" cy="1865495"/>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172;p3">
            <a:extLst>
              <a:ext uri="{FF2B5EF4-FFF2-40B4-BE49-F238E27FC236}">
                <a16:creationId xmlns:a16="http://schemas.microsoft.com/office/drawing/2014/main" id="{FCCB50A5-26AE-44E1-A613-EBE03A1BC23C}"/>
              </a:ext>
            </a:extLst>
          </p:cNvPr>
          <p:cNvSpPr txBox="1"/>
          <p:nvPr/>
        </p:nvSpPr>
        <p:spPr>
          <a:xfrm>
            <a:off x="254072" y="411482"/>
            <a:ext cx="4139334" cy="523200"/>
          </a:xfrm>
          <a:prstGeom prst="rect">
            <a:avLst/>
          </a:prstGeom>
          <a:noFill/>
          <a:ln>
            <a:noFill/>
          </a:ln>
        </p:spPr>
        <p:txBody>
          <a:bodyPr spcFirstLastPara="1" wrap="square" lIns="91425" tIns="45700" rIns="91425" bIns="45700" anchor="t" anchorCtr="0">
            <a:noAutofit/>
          </a:bodyPr>
          <a:lstStyle/>
          <a:p>
            <a:pPr>
              <a:buClr>
                <a:srgbClr val="FFFFFF"/>
              </a:buClr>
              <a:buSzPts val="2800"/>
            </a:pPr>
            <a:r>
              <a:rPr lang="en-IN" sz="3600" b="1" i="0" dirty="0" err="1">
                <a:solidFill>
                  <a:schemeClr val="bg1"/>
                </a:solidFill>
                <a:effectLst/>
                <a:latin typeface="Söhne"/>
              </a:rPr>
              <a:t>Bioillus</a:t>
            </a:r>
            <a:r>
              <a:rPr lang="en-IN" sz="3600" b="1" i="0" dirty="0">
                <a:solidFill>
                  <a:schemeClr val="bg1"/>
                </a:solidFill>
                <a:effectLst/>
                <a:latin typeface="Söhne"/>
              </a:rPr>
              <a:t> Designs : </a:t>
            </a:r>
            <a:r>
              <a:rPr lang="en-IN" sz="3600" b="1" i="0" dirty="0">
                <a:solidFill>
                  <a:schemeClr val="bg1">
                    <a:lumMod val="85000"/>
                  </a:schemeClr>
                </a:solidFill>
                <a:effectLst/>
                <a:latin typeface="Söhne"/>
              </a:rPr>
              <a:t>Scientific Illustration Assistance</a:t>
            </a:r>
            <a:endParaRPr sz="2800" b="1" i="0" u="none" strike="noStrike" cap="none" dirty="0">
              <a:solidFill>
                <a:schemeClr val="bg1">
                  <a:lumMod val="85000"/>
                </a:schemeClr>
              </a:solidFill>
              <a:latin typeface="Arial"/>
              <a:ea typeface="Arial"/>
              <a:cs typeface="Arial"/>
              <a:sym typeface="Arial"/>
            </a:endParaRPr>
          </a:p>
        </p:txBody>
      </p:sp>
      <p:sp>
        <p:nvSpPr>
          <p:cNvPr id="12" name="TextBox 11">
            <a:extLst>
              <a:ext uri="{FF2B5EF4-FFF2-40B4-BE49-F238E27FC236}">
                <a16:creationId xmlns:a16="http://schemas.microsoft.com/office/drawing/2014/main" id="{0165008A-5B5B-F84C-6020-5AB5D1779128}"/>
              </a:ext>
            </a:extLst>
          </p:cNvPr>
          <p:cNvSpPr txBox="1"/>
          <p:nvPr/>
        </p:nvSpPr>
        <p:spPr>
          <a:xfrm>
            <a:off x="4750596" y="377596"/>
            <a:ext cx="4044176" cy="3293209"/>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a:t>Scientific illustration company</a:t>
            </a:r>
            <a:r>
              <a:rPr lang="en-US" sz="1600" dirty="0"/>
              <a:t> that creates accurate, visually appealing, and informative illustrations to help researchers communicate their findings to a wider audience. </a:t>
            </a:r>
          </a:p>
          <a:p>
            <a:pPr marL="285750" indent="-285750" algn="just">
              <a:buFont typeface="Arial" panose="020B0604020202020204" pitchFamily="34" charset="0"/>
              <a:buChar char="•"/>
            </a:pPr>
            <a:r>
              <a:rPr lang="en-US" sz="1600" dirty="0"/>
              <a:t>Our team of experienced scientific illustrators is committed to delivering high-quality work and excellent customer service. </a:t>
            </a:r>
          </a:p>
          <a:p>
            <a:pPr marL="285750" indent="-285750" algn="just">
              <a:buFont typeface="Arial" panose="020B0604020202020204" pitchFamily="34" charset="0"/>
              <a:buChar char="•"/>
            </a:pPr>
            <a:r>
              <a:rPr lang="en-US" sz="1600" dirty="0"/>
              <a:t>We bridge the gap between researchers and non-expert audiences, enhancing the understanding and impact of scientific research.</a:t>
            </a:r>
            <a:endParaRPr lang="en-IN" sz="1600" dirty="0"/>
          </a:p>
        </p:txBody>
      </p:sp>
      <p:pic>
        <p:nvPicPr>
          <p:cNvPr id="13" name="Picture 12">
            <a:extLst>
              <a:ext uri="{FF2B5EF4-FFF2-40B4-BE49-F238E27FC236}">
                <a16:creationId xmlns:a16="http://schemas.microsoft.com/office/drawing/2014/main" id="{E589EB04-7B02-83E4-63DA-DD184C380849}"/>
              </a:ext>
            </a:extLst>
          </p:cNvPr>
          <p:cNvPicPr>
            <a:picLocks noChangeAspect="1"/>
          </p:cNvPicPr>
          <p:nvPr/>
        </p:nvPicPr>
        <p:blipFill>
          <a:blip r:embed="rId4"/>
          <a:stretch>
            <a:fillRect/>
          </a:stretch>
        </p:blipFill>
        <p:spPr>
          <a:xfrm>
            <a:off x="791213" y="2571750"/>
            <a:ext cx="2816158" cy="1969214"/>
          </a:xfrm>
          <a:prstGeom prst="rect">
            <a:avLst/>
          </a:prstGeom>
        </p:spPr>
      </p:pic>
    </p:spTree>
    <p:custDataLst>
      <p:tags r:id="rId1"/>
    </p:custDataLst>
    <p:extLst>
      <p:ext uri="{BB962C8B-B14F-4D97-AF65-F5344CB8AC3E}">
        <p14:creationId xmlns:p14="http://schemas.microsoft.com/office/powerpoint/2010/main" val="370659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512">
        <p15:prstTrans prst="airplane"/>
      </p:transition>
    </mc:Choice>
    <mc:Fallback xmlns="">
      <p:transition spd="slow" advTm="365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
          <p:cNvSpPr/>
          <p:nvPr/>
        </p:nvSpPr>
        <p:spPr>
          <a:xfrm>
            <a:off x="-2" y="401921"/>
            <a:ext cx="7828158" cy="933927"/>
          </a:xfrm>
          <a:prstGeom prst="rect">
            <a:avLst/>
          </a:prstGeom>
          <a:solidFill>
            <a:srgbClr val="00B0F0"/>
          </a:solidFill>
          <a:ln>
            <a:noFill/>
          </a:ln>
        </p:spPr>
        <p:txBody>
          <a:bodyPr spcFirstLastPara="1" wrap="square" lIns="91425" tIns="45700" rIns="91425" bIns="45700" anchor="ctr" anchorCtr="0">
            <a:noAutofit/>
          </a:bodyPr>
          <a:lstStyle/>
          <a:p>
            <a:pPr algn="ctr" defTabSz="914378">
              <a:buSzPts val="1400"/>
            </a:pPr>
            <a:endParaRPr>
              <a:solidFill>
                <a:srgbClr val="FFFFFF"/>
              </a:solidFill>
            </a:endParaRPr>
          </a:p>
        </p:txBody>
      </p:sp>
      <p:pic>
        <p:nvPicPr>
          <p:cNvPr id="179" name="Google Shape;179;p4"/>
          <p:cNvPicPr preferRelativeResize="0"/>
          <p:nvPr/>
        </p:nvPicPr>
        <p:blipFill rotWithShape="1">
          <a:blip r:embed="rId3">
            <a:alphaModFix/>
          </a:blip>
          <a:srcRect/>
          <a:stretch/>
        </p:blipFill>
        <p:spPr>
          <a:xfrm>
            <a:off x="7956377" y="186436"/>
            <a:ext cx="806530" cy="269336"/>
          </a:xfrm>
          <a:prstGeom prst="rect">
            <a:avLst/>
          </a:prstGeom>
          <a:noFill/>
          <a:ln>
            <a:noFill/>
          </a:ln>
        </p:spPr>
      </p:pic>
      <p:grpSp>
        <p:nvGrpSpPr>
          <p:cNvPr id="180" name="Google Shape;180;p4"/>
          <p:cNvGrpSpPr/>
          <p:nvPr/>
        </p:nvGrpSpPr>
        <p:grpSpPr>
          <a:xfrm>
            <a:off x="0" y="1"/>
            <a:ext cx="9144000" cy="5143608"/>
            <a:chOff x="0" y="1"/>
            <a:chExt cx="9144000" cy="5143608"/>
          </a:xfrm>
        </p:grpSpPr>
        <p:sp>
          <p:nvSpPr>
            <p:cNvPr id="181" name="Google Shape;181;p4"/>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algn="ctr" defTabSz="914378">
                <a:buSzPts val="1400"/>
              </a:pPr>
              <a:endParaRPr>
                <a:solidFill>
                  <a:srgbClr val="00B0F0"/>
                </a:solidFill>
              </a:endParaRPr>
            </a:p>
          </p:txBody>
        </p:sp>
        <p:sp>
          <p:nvSpPr>
            <p:cNvPr id="182" name="Google Shape;182;p4"/>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algn="ctr" defTabSz="914378">
                <a:buSzPts val="1400"/>
              </a:pPr>
              <a:endParaRPr>
                <a:solidFill>
                  <a:srgbClr val="00B0F0"/>
                </a:solidFill>
              </a:endParaRPr>
            </a:p>
          </p:txBody>
        </p:sp>
        <p:sp>
          <p:nvSpPr>
            <p:cNvPr id="183" name="Google Shape;183;p4"/>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algn="ctr" defTabSz="914378">
                <a:buSzPts val="1400"/>
              </a:pPr>
              <a:endParaRPr>
                <a:solidFill>
                  <a:srgbClr val="00B0F0"/>
                </a:solidFill>
              </a:endParaRPr>
            </a:p>
          </p:txBody>
        </p:sp>
        <p:sp>
          <p:nvSpPr>
            <p:cNvPr id="184" name="Google Shape;184;p4"/>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algn="ctr" defTabSz="914378">
                <a:buSzPts val="1400"/>
              </a:pPr>
              <a:endParaRPr>
                <a:solidFill>
                  <a:srgbClr val="00B0F0"/>
                </a:solidFill>
              </a:endParaRPr>
            </a:p>
          </p:txBody>
        </p:sp>
      </p:grpSp>
      <p:pic>
        <p:nvPicPr>
          <p:cNvPr id="185" name="Google Shape;185;p4"/>
          <p:cNvPicPr preferRelativeResize="0"/>
          <p:nvPr/>
        </p:nvPicPr>
        <p:blipFill rotWithShape="1">
          <a:blip r:embed="rId3">
            <a:alphaModFix/>
          </a:blip>
          <a:srcRect/>
          <a:stretch/>
        </p:blipFill>
        <p:spPr>
          <a:xfrm>
            <a:off x="7956376" y="186436"/>
            <a:ext cx="806532" cy="269335"/>
          </a:xfrm>
          <a:prstGeom prst="rect">
            <a:avLst/>
          </a:prstGeom>
          <a:noFill/>
          <a:ln>
            <a:noFill/>
          </a:ln>
        </p:spPr>
      </p:pic>
      <p:sp>
        <p:nvSpPr>
          <p:cNvPr id="186" name="Google Shape;186;p4"/>
          <p:cNvSpPr txBox="1"/>
          <p:nvPr/>
        </p:nvSpPr>
        <p:spPr>
          <a:xfrm>
            <a:off x="254072" y="411483"/>
            <a:ext cx="7484874" cy="523220"/>
          </a:xfrm>
          <a:prstGeom prst="rect">
            <a:avLst/>
          </a:prstGeom>
          <a:noFill/>
          <a:ln>
            <a:noFill/>
          </a:ln>
        </p:spPr>
        <p:txBody>
          <a:bodyPr spcFirstLastPara="1" wrap="square" lIns="91425" tIns="45700" rIns="91425" bIns="45700" anchor="t" anchorCtr="0">
            <a:noAutofit/>
          </a:bodyPr>
          <a:lstStyle/>
          <a:p>
            <a:pPr defTabSz="914378">
              <a:buClr>
                <a:srgbClr val="FFFFFF"/>
              </a:buClr>
              <a:buSzPts val="2800"/>
            </a:pPr>
            <a:r>
              <a:rPr lang="en-US" sz="2800" b="1" dirty="0">
                <a:solidFill>
                  <a:srgbClr val="FFFFFF"/>
                </a:solidFill>
              </a:rPr>
              <a:t>INDUSTRY OUTLOOK – Graphic Designing Market</a:t>
            </a:r>
            <a:endParaRPr sz="2800" b="1" dirty="0">
              <a:solidFill>
                <a:srgbClr val="FFFFFF"/>
              </a:solidFill>
            </a:endParaRPr>
          </a:p>
        </p:txBody>
      </p:sp>
      <p:sp>
        <p:nvSpPr>
          <p:cNvPr id="6" name="TextBox 5">
            <a:extLst>
              <a:ext uri="{FF2B5EF4-FFF2-40B4-BE49-F238E27FC236}">
                <a16:creationId xmlns:a16="http://schemas.microsoft.com/office/drawing/2014/main" id="{DCD0E15B-E7B1-4F1B-BFC6-16C1FA2B5B1D}"/>
              </a:ext>
            </a:extLst>
          </p:cNvPr>
          <p:cNvSpPr txBox="1"/>
          <p:nvPr/>
        </p:nvSpPr>
        <p:spPr>
          <a:xfrm>
            <a:off x="254072" y="3463285"/>
            <a:ext cx="8629812" cy="1169551"/>
          </a:xfrm>
          <a:prstGeom prst="rect">
            <a:avLst/>
          </a:prstGeom>
          <a:noFill/>
        </p:spPr>
        <p:txBody>
          <a:bodyPr wrap="square" rtlCol="0">
            <a:spAutoFit/>
          </a:bodyPr>
          <a:lstStyle/>
          <a:p>
            <a:pPr defTabSz="914378"/>
            <a:r>
              <a:rPr lang="en-IN" b="1" dirty="0"/>
              <a:t>Demands:</a:t>
            </a:r>
          </a:p>
          <a:p>
            <a:pPr marL="285743" indent="-285743" defTabSz="914378">
              <a:buFont typeface="Arial" panose="020B0604020202020204" pitchFamily="34" charset="0"/>
              <a:buChar char="•"/>
            </a:pPr>
            <a:r>
              <a:rPr lang="en-US" dirty="0">
                <a:solidFill>
                  <a:srgbClr val="000000">
                    <a:lumMod val="95000"/>
                    <a:lumOff val="5000"/>
                  </a:srgbClr>
                </a:solidFill>
              </a:rPr>
              <a:t>Increase as more companies and organizations seek to communicate complex scientific concepts and data in a clear and concise manner.</a:t>
            </a:r>
          </a:p>
          <a:p>
            <a:pPr marL="285743" indent="-285743" defTabSz="914378">
              <a:buFont typeface="Arial" panose="020B0604020202020204" pitchFamily="34" charset="0"/>
              <a:buChar char="•"/>
            </a:pPr>
            <a:r>
              <a:rPr lang="en-US" dirty="0">
                <a:solidFill>
                  <a:srgbClr val="000000">
                    <a:lumMod val="95000"/>
                    <a:lumOff val="5000"/>
                  </a:srgbClr>
                </a:solidFill>
              </a:rPr>
              <a:t>Scientific illustrations are used in a variety of industries such as healthcare, technology, engineering, and education, with focus on </a:t>
            </a:r>
            <a:r>
              <a:rPr lang="en-US" b="1" dirty="0">
                <a:solidFill>
                  <a:srgbClr val="000000">
                    <a:lumMod val="95000"/>
                    <a:lumOff val="5000"/>
                  </a:srgbClr>
                </a:solidFill>
              </a:rPr>
              <a:t>biotechnology, pharmaceuticals, and environmental sciences.</a:t>
            </a:r>
            <a:endParaRPr lang="en-IN" b="1" dirty="0">
              <a:solidFill>
                <a:srgbClr val="000000">
                  <a:lumMod val="95000"/>
                  <a:lumOff val="5000"/>
                </a:srgbClr>
              </a:solidFill>
            </a:endParaRPr>
          </a:p>
        </p:txBody>
      </p:sp>
      <p:grpSp>
        <p:nvGrpSpPr>
          <p:cNvPr id="3" name="Group 2">
            <a:extLst>
              <a:ext uri="{FF2B5EF4-FFF2-40B4-BE49-F238E27FC236}">
                <a16:creationId xmlns:a16="http://schemas.microsoft.com/office/drawing/2014/main" id="{23D20AA9-AAF5-BB82-698A-B3B2AD36ACEE}"/>
              </a:ext>
            </a:extLst>
          </p:cNvPr>
          <p:cNvGrpSpPr/>
          <p:nvPr/>
        </p:nvGrpSpPr>
        <p:grpSpPr>
          <a:xfrm>
            <a:off x="107850" y="1439017"/>
            <a:ext cx="8922257" cy="3727567"/>
            <a:chOff x="143799" y="1918688"/>
            <a:chExt cx="11896343" cy="4970090"/>
          </a:xfrm>
        </p:grpSpPr>
        <p:grpSp>
          <p:nvGrpSpPr>
            <p:cNvPr id="7" name="Group 6">
              <a:extLst>
                <a:ext uri="{FF2B5EF4-FFF2-40B4-BE49-F238E27FC236}">
                  <a16:creationId xmlns:a16="http://schemas.microsoft.com/office/drawing/2014/main" id="{84E79DA0-08D7-40F4-9F73-311DBEB29B22}"/>
                </a:ext>
              </a:extLst>
            </p:cNvPr>
            <p:cNvGrpSpPr/>
            <p:nvPr/>
          </p:nvGrpSpPr>
          <p:grpSpPr>
            <a:xfrm>
              <a:off x="143799" y="1918688"/>
              <a:ext cx="11896343" cy="2343150"/>
              <a:chOff x="254072" y="1235869"/>
              <a:chExt cx="8922257" cy="1757362"/>
            </a:xfrm>
          </p:grpSpPr>
          <p:sp>
            <p:nvSpPr>
              <p:cNvPr id="2" name="Rectangle 1">
                <a:extLst>
                  <a:ext uri="{FF2B5EF4-FFF2-40B4-BE49-F238E27FC236}">
                    <a16:creationId xmlns:a16="http://schemas.microsoft.com/office/drawing/2014/main" id="{99DE1119-D6CE-4A13-B222-52F044421D02}"/>
                  </a:ext>
                </a:extLst>
              </p:cNvPr>
              <p:cNvSpPr/>
              <p:nvPr/>
            </p:nvSpPr>
            <p:spPr>
              <a:xfrm>
                <a:off x="254072" y="1488752"/>
                <a:ext cx="1846086" cy="954107"/>
              </a:xfrm>
              <a:prstGeom prst="rect">
                <a:avLst/>
              </a:prstGeom>
              <a:noFill/>
            </p:spPr>
            <p:txBody>
              <a:bodyPr wrap="square" lIns="91440" tIns="45720" rIns="91440" bIns="45720">
                <a:spAutoFit/>
              </a:bodyPr>
              <a:lstStyle/>
              <a:p>
                <a:pPr algn="ctr" defTabSz="914378"/>
                <a:r>
                  <a:rPr lang="en-US" sz="2800" b="1" dirty="0">
                    <a:ln w="0"/>
                    <a:solidFill>
                      <a:srgbClr val="C0504D">
                        <a:lumMod val="75000"/>
                      </a:srgbClr>
                    </a:solidFill>
                    <a:effectLst>
                      <a:outerShdw blurRad="38100" dist="25400" dir="5400000" algn="ctr" rotWithShape="0">
                        <a:srgbClr val="6E747A">
                          <a:alpha val="43000"/>
                        </a:srgbClr>
                      </a:outerShdw>
                    </a:effectLst>
                  </a:rPr>
                  <a:t>5.2% </a:t>
                </a:r>
              </a:p>
              <a:p>
                <a:pPr algn="ctr" defTabSz="914378"/>
                <a:r>
                  <a:rPr lang="en-US" sz="2800" b="1" dirty="0">
                    <a:ln w="0"/>
                    <a:solidFill>
                      <a:srgbClr val="4F81BD"/>
                    </a:solidFill>
                    <a:effectLst>
                      <a:outerShdw blurRad="38100" dist="25400" dir="5400000" algn="ctr" rotWithShape="0">
                        <a:srgbClr val="6E747A">
                          <a:alpha val="43000"/>
                        </a:srgbClr>
                      </a:outerShdw>
                    </a:effectLst>
                  </a:rPr>
                  <a:t>CAGR</a:t>
                </a:r>
              </a:p>
            </p:txBody>
          </p:sp>
          <p:sp>
            <p:nvSpPr>
              <p:cNvPr id="14" name="Rectangle 13">
                <a:extLst>
                  <a:ext uri="{FF2B5EF4-FFF2-40B4-BE49-F238E27FC236}">
                    <a16:creationId xmlns:a16="http://schemas.microsoft.com/office/drawing/2014/main" id="{0DFC3044-294A-4E4C-95DC-56DB7AFB90F6}"/>
                  </a:ext>
                </a:extLst>
              </p:cNvPr>
              <p:cNvSpPr/>
              <p:nvPr/>
            </p:nvSpPr>
            <p:spPr>
              <a:xfrm>
                <a:off x="2000146" y="1422052"/>
                <a:ext cx="3222553" cy="1384995"/>
              </a:xfrm>
              <a:prstGeom prst="rect">
                <a:avLst/>
              </a:prstGeom>
              <a:noFill/>
            </p:spPr>
            <p:txBody>
              <a:bodyPr wrap="square" lIns="91440" tIns="45720" rIns="91440" bIns="45720">
                <a:spAutoFit/>
              </a:bodyPr>
              <a:lstStyle/>
              <a:p>
                <a:pPr algn="ctr" defTabSz="914378"/>
                <a:r>
                  <a:rPr lang="en-IN" sz="2800" b="1" dirty="0">
                    <a:solidFill>
                      <a:srgbClr val="9BBB59">
                        <a:lumMod val="75000"/>
                      </a:srgbClr>
                    </a:solidFill>
                  </a:rPr>
                  <a:t>~ $50.4 billion</a:t>
                </a:r>
              </a:p>
              <a:p>
                <a:pPr algn="ctr" defTabSz="914378"/>
                <a:r>
                  <a:rPr lang="en-US" sz="2800" b="1" dirty="0">
                    <a:ln w="0"/>
                    <a:solidFill>
                      <a:srgbClr val="4F81BD"/>
                    </a:solidFill>
                    <a:effectLst>
                      <a:outerShdw blurRad="38100" dist="25400" dir="5400000" algn="ctr" rotWithShape="0">
                        <a:srgbClr val="6E747A">
                          <a:alpha val="43000"/>
                        </a:srgbClr>
                      </a:outerShdw>
                    </a:effectLst>
                  </a:rPr>
                  <a:t>Current Value (Est.)</a:t>
                </a:r>
              </a:p>
            </p:txBody>
          </p:sp>
          <p:cxnSp>
            <p:nvCxnSpPr>
              <p:cNvPr id="4" name="Straight Connector 3">
                <a:extLst>
                  <a:ext uri="{FF2B5EF4-FFF2-40B4-BE49-F238E27FC236}">
                    <a16:creationId xmlns:a16="http://schemas.microsoft.com/office/drawing/2014/main" id="{3952689B-1FB4-455D-A36B-954DD7A99D31}"/>
                  </a:ext>
                </a:extLst>
              </p:cNvPr>
              <p:cNvCxnSpPr/>
              <p:nvPr/>
            </p:nvCxnSpPr>
            <p:spPr>
              <a:xfrm>
                <a:off x="2100158" y="1235869"/>
                <a:ext cx="0" cy="1757362"/>
              </a:xfrm>
              <a:prstGeom prst="line">
                <a:avLst/>
              </a:prstGeom>
              <a:ln w="38100"/>
              <a:scene3d>
                <a:camera prst="isometricOffAxis1Right"/>
                <a:lightRig rig="threePt" dir="t"/>
              </a:scene3d>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43153BED-951F-4644-B634-9554A264C49C}"/>
                  </a:ext>
                </a:extLst>
              </p:cNvPr>
              <p:cNvSpPr/>
              <p:nvPr/>
            </p:nvSpPr>
            <p:spPr>
              <a:xfrm>
                <a:off x="5953776" y="1386777"/>
                <a:ext cx="3222553" cy="1384995"/>
              </a:xfrm>
              <a:prstGeom prst="rect">
                <a:avLst/>
              </a:prstGeom>
              <a:noFill/>
            </p:spPr>
            <p:txBody>
              <a:bodyPr wrap="square" lIns="91440" tIns="45720" rIns="91440" bIns="45720">
                <a:spAutoFit/>
              </a:bodyPr>
              <a:lstStyle/>
              <a:p>
                <a:pPr algn="ctr" defTabSz="914378"/>
                <a:r>
                  <a:rPr lang="en-IN" sz="2800" b="1" dirty="0">
                    <a:solidFill>
                      <a:srgbClr val="9BBB59">
                        <a:lumMod val="75000"/>
                      </a:srgbClr>
                    </a:solidFill>
                  </a:rPr>
                  <a:t>$83.8 billion</a:t>
                </a:r>
              </a:p>
              <a:p>
                <a:pPr algn="ctr" defTabSz="914378"/>
                <a:r>
                  <a:rPr lang="en-US" sz="2800" b="1" dirty="0">
                    <a:ln w="0"/>
                    <a:solidFill>
                      <a:srgbClr val="4F81BD"/>
                    </a:solidFill>
                    <a:effectLst>
                      <a:outerShdw blurRad="38100" dist="25400" dir="5400000" algn="ctr" rotWithShape="0">
                        <a:srgbClr val="6E747A">
                          <a:alpha val="43000"/>
                        </a:srgbClr>
                      </a:outerShdw>
                    </a:effectLst>
                  </a:rPr>
                  <a:t>Expected Value (</a:t>
                </a:r>
                <a:r>
                  <a:rPr lang="en-US" sz="2800" b="1" dirty="0">
                    <a:ln w="0"/>
                    <a:solidFill>
                      <a:srgbClr val="C0504D">
                        <a:lumMod val="50000"/>
                      </a:srgbClr>
                    </a:solidFill>
                    <a:effectLst>
                      <a:outerShdw blurRad="38100" dist="25400" dir="5400000" algn="ctr" rotWithShape="0">
                        <a:srgbClr val="6E747A">
                          <a:alpha val="43000"/>
                        </a:srgbClr>
                      </a:outerShdw>
                    </a:effectLst>
                  </a:rPr>
                  <a:t>2032</a:t>
                </a:r>
                <a:r>
                  <a:rPr lang="en-US" sz="2800" b="1" dirty="0">
                    <a:ln w="0"/>
                    <a:solidFill>
                      <a:srgbClr val="4F81BD"/>
                    </a:solidFill>
                    <a:effectLst>
                      <a:outerShdw blurRad="38100" dist="25400" dir="5400000" algn="ctr" rotWithShape="0">
                        <a:srgbClr val="6E747A">
                          <a:alpha val="43000"/>
                        </a:srgbClr>
                      </a:outerShdw>
                    </a:effectLst>
                  </a:rPr>
                  <a:t>, Est.)</a:t>
                </a:r>
              </a:p>
            </p:txBody>
          </p:sp>
          <p:sp>
            <p:nvSpPr>
              <p:cNvPr id="5" name="Arrow: Right 4">
                <a:extLst>
                  <a:ext uri="{FF2B5EF4-FFF2-40B4-BE49-F238E27FC236}">
                    <a16:creationId xmlns:a16="http://schemas.microsoft.com/office/drawing/2014/main" id="{B8D90ADE-3F57-4D3D-B919-9A43F3CE50F0}"/>
                  </a:ext>
                </a:extLst>
              </p:cNvPr>
              <p:cNvSpPr/>
              <p:nvPr/>
            </p:nvSpPr>
            <p:spPr>
              <a:xfrm>
                <a:off x="5103670" y="1907380"/>
                <a:ext cx="850106" cy="414337"/>
              </a:xfrm>
              <a:prstGeom prst="rightArrow">
                <a:avLst>
                  <a:gd name="adj1" fmla="val 36207"/>
                  <a:gd name="adj2" fmla="val 65517"/>
                </a:avLst>
              </a:prstGeom>
              <a:solidFill>
                <a:schemeClr val="bg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IN">
                  <a:solidFill>
                    <a:srgbClr val="FFFFFF"/>
                  </a:solidFill>
                  <a:latin typeface="Arial"/>
                </a:endParaRPr>
              </a:p>
            </p:txBody>
          </p:sp>
        </p:grpSp>
        <p:sp>
          <p:nvSpPr>
            <p:cNvPr id="8" name="TextBox 7">
              <a:extLst>
                <a:ext uri="{FF2B5EF4-FFF2-40B4-BE49-F238E27FC236}">
                  <a16:creationId xmlns:a16="http://schemas.microsoft.com/office/drawing/2014/main" id="{34658325-A7D2-6E55-96AB-CBFBCB7FEEC9}"/>
                </a:ext>
              </a:extLst>
            </p:cNvPr>
            <p:cNvSpPr txBox="1"/>
            <p:nvPr/>
          </p:nvSpPr>
          <p:spPr>
            <a:xfrm>
              <a:off x="3043971" y="6550223"/>
              <a:ext cx="6096000" cy="338555"/>
            </a:xfrm>
            <a:prstGeom prst="rect">
              <a:avLst/>
            </a:prstGeom>
            <a:noFill/>
          </p:spPr>
          <p:txBody>
            <a:bodyPr wrap="square">
              <a:spAutoFit/>
            </a:bodyPr>
            <a:lstStyle/>
            <a:p>
              <a:pPr algn="ctr" defTabSz="914378"/>
              <a:r>
                <a:rPr lang="en-IN" sz="1050" i="1" dirty="0"/>
                <a:t>https://www.factmr.com/report/graphic-design-market</a:t>
              </a:r>
            </a:p>
          </p:txBody>
        </p:sp>
      </p:grpSp>
    </p:spTree>
    <p:extLst>
      <p:ext uri="{BB962C8B-B14F-4D97-AF65-F5344CB8AC3E}">
        <p14:creationId xmlns:p14="http://schemas.microsoft.com/office/powerpoint/2010/main" val="237961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3" name="Google Shape;193;p5"/>
          <p:cNvPicPr preferRelativeResize="0"/>
          <p:nvPr/>
        </p:nvPicPr>
        <p:blipFill rotWithShape="1">
          <a:blip r:embed="rId4">
            <a:alphaModFix/>
          </a:blip>
          <a:srcRect/>
          <a:stretch/>
        </p:blipFill>
        <p:spPr>
          <a:xfrm>
            <a:off x="7956376" y="186435"/>
            <a:ext cx="806530" cy="269336"/>
          </a:xfrm>
          <a:prstGeom prst="rect">
            <a:avLst/>
          </a:prstGeom>
          <a:noFill/>
          <a:ln>
            <a:noFill/>
          </a:ln>
        </p:spPr>
      </p:pic>
      <p:grpSp>
        <p:nvGrpSpPr>
          <p:cNvPr id="194" name="Google Shape;194;p5"/>
          <p:cNvGrpSpPr/>
          <p:nvPr/>
        </p:nvGrpSpPr>
        <p:grpSpPr>
          <a:xfrm>
            <a:off x="0" y="1"/>
            <a:ext cx="9144000" cy="5143608"/>
            <a:chOff x="0" y="1"/>
            <a:chExt cx="9144000" cy="5143608"/>
          </a:xfrm>
        </p:grpSpPr>
        <p:sp>
          <p:nvSpPr>
            <p:cNvPr id="195" name="Google Shape;195;p5"/>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96" name="Google Shape;196;p5"/>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97" name="Google Shape;197;p5"/>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198" name="Google Shape;198;p5"/>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grpSp>
        <p:nvGrpSpPr>
          <p:cNvPr id="2" name="Group 1">
            <a:extLst>
              <a:ext uri="{FF2B5EF4-FFF2-40B4-BE49-F238E27FC236}">
                <a16:creationId xmlns:a16="http://schemas.microsoft.com/office/drawing/2014/main" id="{66C6C594-6319-C826-4BFB-641FAA8EE2DD}"/>
              </a:ext>
            </a:extLst>
          </p:cNvPr>
          <p:cNvGrpSpPr/>
          <p:nvPr/>
        </p:nvGrpSpPr>
        <p:grpSpPr>
          <a:xfrm>
            <a:off x="0" y="401920"/>
            <a:ext cx="5585661" cy="532800"/>
            <a:chOff x="0" y="401920"/>
            <a:chExt cx="5585661" cy="532800"/>
          </a:xfrm>
        </p:grpSpPr>
        <p:sp>
          <p:nvSpPr>
            <p:cNvPr id="192" name="Google Shape;192;p5"/>
            <p:cNvSpPr/>
            <p:nvPr/>
          </p:nvSpPr>
          <p:spPr>
            <a:xfrm>
              <a:off x="0" y="401920"/>
              <a:ext cx="51357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9" name="Google Shape;199;p5"/>
            <p:cNvSpPr txBox="1"/>
            <p:nvPr/>
          </p:nvSpPr>
          <p:spPr>
            <a:xfrm>
              <a:off x="254072" y="411482"/>
              <a:ext cx="533158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FINANCIALS</a:t>
              </a:r>
              <a:endParaRPr sz="2800" b="1" i="0" u="none" strike="noStrike" cap="none" dirty="0">
                <a:solidFill>
                  <a:srgbClr val="FFFFFF"/>
                </a:solidFill>
                <a:latin typeface="Arial"/>
                <a:ea typeface="Arial"/>
                <a:cs typeface="Arial"/>
                <a:sym typeface="Arial"/>
              </a:endParaRPr>
            </a:p>
          </p:txBody>
        </p:sp>
      </p:grpSp>
      <p:sp>
        <p:nvSpPr>
          <p:cNvPr id="200" name="Google Shape;200;p5"/>
          <p:cNvSpPr txBox="1"/>
          <p:nvPr/>
        </p:nvSpPr>
        <p:spPr>
          <a:xfrm>
            <a:off x="672419" y="1247272"/>
            <a:ext cx="6621350" cy="1220400"/>
          </a:xfrm>
          <a:prstGeom prst="rect">
            <a:avLst/>
          </a:prstGeom>
          <a:noFill/>
          <a:ln>
            <a:noFill/>
          </a:ln>
        </p:spPr>
        <p:txBody>
          <a:bodyPr spcFirstLastPara="1" wrap="square" lIns="91425" tIns="45700" rIns="91425" bIns="45700" anchor="t" anchorCtr="0">
            <a:noAutofit/>
          </a:bodyPr>
          <a:lstStyle/>
          <a:p>
            <a:pPr marL="133350" marR="0" lvl="0" algn="l" rtl="0">
              <a:lnSpc>
                <a:spcPct val="150000"/>
              </a:lnSpc>
              <a:spcBef>
                <a:spcPts val="0"/>
              </a:spcBef>
              <a:spcAft>
                <a:spcPts val="0"/>
              </a:spcAft>
              <a:buClr>
                <a:schemeClr val="dk1"/>
              </a:buClr>
              <a:buSzPts val="1500"/>
            </a:pPr>
            <a:r>
              <a:rPr lang="en-US" sz="1500" b="1" i="0" u="none" strike="noStrike" cap="none" dirty="0">
                <a:solidFill>
                  <a:schemeClr val="dk1"/>
                </a:solidFill>
                <a:latin typeface="Arial"/>
                <a:ea typeface="Arial"/>
                <a:cs typeface="Arial"/>
                <a:sym typeface="Arial"/>
              </a:rPr>
              <a:t>Pricing &amp; Packaging - Business Model</a:t>
            </a:r>
          </a:p>
          <a:p>
            <a:pPr marL="457200" lvl="4" indent="-323850">
              <a:lnSpc>
                <a:spcPct val="150000"/>
              </a:lnSpc>
              <a:buClr>
                <a:schemeClr val="dk1"/>
              </a:buClr>
              <a:buSzPts val="1500"/>
              <a:buFont typeface="Courier New" panose="02070309020205020404" pitchFamily="49" charset="0"/>
              <a:buChar char="o"/>
            </a:pPr>
            <a:r>
              <a:rPr lang="en-US" sz="1500" dirty="0">
                <a:solidFill>
                  <a:schemeClr val="dk1"/>
                </a:solidFill>
              </a:rPr>
              <a:t>Pricing based on per illustration generated.</a:t>
            </a:r>
          </a:p>
          <a:p>
            <a:pPr marL="457200" lvl="4" indent="-323850">
              <a:lnSpc>
                <a:spcPct val="150000"/>
              </a:lnSpc>
              <a:buClr>
                <a:schemeClr val="dk1"/>
              </a:buClr>
              <a:buSzPts val="1500"/>
              <a:buFont typeface="Courier New" panose="02070309020205020404" pitchFamily="49" charset="0"/>
              <a:buChar char="o"/>
            </a:pPr>
            <a:r>
              <a:rPr lang="en-US" sz="1500" b="0" i="0" u="none" strike="noStrike" cap="none" dirty="0">
                <a:solidFill>
                  <a:schemeClr val="dk1"/>
                </a:solidFill>
                <a:latin typeface="Arial"/>
                <a:ea typeface="Arial"/>
                <a:cs typeface="Arial"/>
                <a:sym typeface="Arial"/>
              </a:rPr>
              <a:t>Additional costing for extra-visualization and planning requirements.</a:t>
            </a:r>
          </a:p>
          <a:p>
            <a:pPr marL="133350" lvl="4">
              <a:lnSpc>
                <a:spcPct val="150000"/>
              </a:lnSpc>
              <a:buClr>
                <a:schemeClr val="dk1"/>
              </a:buClr>
              <a:buSzPts val="1500"/>
            </a:pPr>
            <a:endParaRPr sz="1500" b="0" i="0" u="none" strike="noStrike" cap="none" dirty="0">
              <a:solidFill>
                <a:schemeClr val="dk1"/>
              </a:solidFill>
              <a:latin typeface="Arial"/>
              <a:ea typeface="Arial"/>
              <a:cs typeface="Arial"/>
              <a:sym typeface="Arial"/>
            </a:endParaRPr>
          </a:p>
          <a:p>
            <a:pPr marL="133350" marR="0" lvl="0" algn="l" rtl="0">
              <a:lnSpc>
                <a:spcPct val="150000"/>
              </a:lnSpc>
              <a:spcBef>
                <a:spcPts val="0"/>
              </a:spcBef>
              <a:spcAft>
                <a:spcPts val="0"/>
              </a:spcAft>
              <a:buClr>
                <a:schemeClr val="dk1"/>
              </a:buClr>
              <a:buSzPts val="1500"/>
            </a:pPr>
            <a:r>
              <a:rPr lang="en-US" sz="1500" b="1" i="0" u="none" strike="noStrike" cap="none" dirty="0">
                <a:solidFill>
                  <a:schemeClr val="dk1"/>
                </a:solidFill>
                <a:latin typeface="Arial"/>
                <a:ea typeface="Arial"/>
                <a:cs typeface="Arial"/>
                <a:sym typeface="Arial"/>
              </a:rPr>
              <a:t>Revenue Model &amp; Financial Accounting</a:t>
            </a:r>
          </a:p>
          <a:p>
            <a:pPr marL="457200" marR="0" lvl="0" indent="-323850" algn="l" rtl="0">
              <a:lnSpc>
                <a:spcPct val="150000"/>
              </a:lnSpc>
              <a:spcBef>
                <a:spcPts val="0"/>
              </a:spcBef>
              <a:spcAft>
                <a:spcPts val="0"/>
              </a:spcAft>
              <a:buClr>
                <a:schemeClr val="dk1"/>
              </a:buClr>
              <a:buSzPts val="1500"/>
              <a:buFont typeface="Courier New" panose="02070309020205020404" pitchFamily="49" charset="0"/>
              <a:buChar char="o"/>
            </a:pPr>
            <a:r>
              <a:rPr lang="en-IN" sz="1500" b="0" i="0" u="none" strike="noStrike" cap="none" dirty="0">
                <a:solidFill>
                  <a:schemeClr val="dk1"/>
                </a:solidFill>
                <a:latin typeface="Arial"/>
                <a:ea typeface="Arial"/>
                <a:cs typeface="Arial"/>
                <a:sym typeface="Arial"/>
              </a:rPr>
              <a:t>Service based revenue and application in future</a:t>
            </a:r>
          </a:p>
          <a:p>
            <a:pPr marL="457200" marR="0" lvl="0" indent="-323850" algn="l" rtl="0">
              <a:lnSpc>
                <a:spcPct val="150000"/>
              </a:lnSpc>
              <a:spcBef>
                <a:spcPts val="0"/>
              </a:spcBef>
              <a:spcAft>
                <a:spcPts val="0"/>
              </a:spcAft>
              <a:buClr>
                <a:schemeClr val="dk1"/>
              </a:buClr>
              <a:buSzPts val="1500"/>
              <a:buFont typeface="Arial"/>
              <a:buChar char="●"/>
            </a:pPr>
            <a:endParaRPr lang="en-IN" sz="1500" b="0" i="0" u="none" strike="noStrike" cap="none" dirty="0">
              <a:solidFill>
                <a:schemeClr val="dk1"/>
              </a:solidFill>
              <a:latin typeface="Arial"/>
              <a:ea typeface="Arial"/>
              <a:cs typeface="Arial"/>
              <a:sym typeface="Arial"/>
            </a:endParaRPr>
          </a:p>
          <a:p>
            <a:pPr marL="133350" marR="0" lvl="0" algn="l" rtl="0">
              <a:lnSpc>
                <a:spcPct val="150000"/>
              </a:lnSpc>
              <a:spcBef>
                <a:spcPts val="0"/>
              </a:spcBef>
              <a:spcAft>
                <a:spcPts val="0"/>
              </a:spcAft>
              <a:buClr>
                <a:schemeClr val="dk1"/>
              </a:buClr>
              <a:buSzPts val="1500"/>
            </a:pPr>
            <a:r>
              <a:rPr lang="en-US" sz="1500" b="1" i="0" u="none" strike="noStrike" cap="none" dirty="0">
                <a:solidFill>
                  <a:schemeClr val="dk1"/>
                </a:solidFill>
                <a:latin typeface="Arial"/>
                <a:ea typeface="Arial"/>
                <a:cs typeface="Arial"/>
                <a:sym typeface="Arial"/>
              </a:rPr>
              <a:t>Finance &amp; Funding</a:t>
            </a:r>
          </a:p>
          <a:p>
            <a:pPr marL="457200" marR="0" lvl="0" indent="-323850" algn="l" rtl="0">
              <a:lnSpc>
                <a:spcPct val="150000"/>
              </a:lnSpc>
              <a:spcBef>
                <a:spcPts val="0"/>
              </a:spcBef>
              <a:spcAft>
                <a:spcPts val="0"/>
              </a:spcAft>
              <a:buClr>
                <a:schemeClr val="dk1"/>
              </a:buClr>
              <a:buSzPts val="1500"/>
              <a:buFont typeface="Wingdings" panose="05000000000000000000" pitchFamily="2" charset="2"/>
              <a:buChar char="q"/>
            </a:pPr>
            <a:r>
              <a:rPr lang="en-US" sz="1500" dirty="0">
                <a:solidFill>
                  <a:schemeClr val="dk1"/>
                </a:solidFill>
              </a:rPr>
              <a:t>Bootstrapping  and Later,</a:t>
            </a:r>
          </a:p>
          <a:p>
            <a:pPr marL="457200" marR="0" lvl="0" indent="-323850" algn="l" rtl="0">
              <a:lnSpc>
                <a:spcPct val="150000"/>
              </a:lnSpc>
              <a:spcBef>
                <a:spcPts val="0"/>
              </a:spcBef>
              <a:spcAft>
                <a:spcPts val="0"/>
              </a:spcAft>
              <a:buClr>
                <a:schemeClr val="dk1"/>
              </a:buClr>
              <a:buSzPts val="1500"/>
              <a:buFont typeface="Wingdings" panose="05000000000000000000" pitchFamily="2" charset="2"/>
              <a:buChar char="q"/>
            </a:pPr>
            <a:r>
              <a:rPr lang="en-US" sz="1500" b="0" i="0" u="none" strike="noStrike" cap="none" dirty="0">
                <a:solidFill>
                  <a:schemeClr val="dk1"/>
                </a:solidFill>
                <a:latin typeface="Arial"/>
                <a:ea typeface="Arial"/>
                <a:cs typeface="Arial"/>
                <a:sym typeface="Arial"/>
              </a:rPr>
              <a:t>Fund Raising by dilution of Equity (For Networking </a:t>
            </a:r>
            <a:r>
              <a:rPr lang="en-US" sz="1500" b="0" i="0" u="none" strike="noStrike" cap="none">
                <a:solidFill>
                  <a:schemeClr val="dk1"/>
                </a:solidFill>
                <a:latin typeface="Arial"/>
                <a:ea typeface="Arial"/>
                <a:cs typeface="Arial"/>
                <a:sym typeface="Arial"/>
              </a:rPr>
              <a:t>and Capital)</a:t>
            </a:r>
            <a:endParaRPr sz="1500" b="0" i="0" u="none" strike="noStrike" cap="none" dirty="0">
              <a:solidFill>
                <a:schemeClr val="dk1"/>
              </a:solidFill>
              <a:latin typeface="Arial"/>
              <a:ea typeface="Arial"/>
              <a:cs typeface="Arial"/>
              <a:sym typeface="Arial"/>
            </a:endParaRPr>
          </a:p>
        </p:txBody>
      </p:sp>
    </p:spTree>
    <p:custDataLst>
      <p:tags r:id="rId1"/>
    </p:custDataLst>
  </p:cSld>
  <p:clrMapOvr>
    <a:masterClrMapping/>
  </p:clrMapOvr>
  <p:transition spd="med" advTm="3353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Effect transition="in" filter="randombar(horizontal)">
                                      <p:cBhvr>
                                        <p:cTn id="7" dur="500"/>
                                        <p:tgtEl>
                                          <p:spTgt spid="2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0">
                                            <p:txEl>
                                              <p:pRg st="1" end="1"/>
                                            </p:txEl>
                                          </p:spTgt>
                                        </p:tgtEl>
                                        <p:attrNameLst>
                                          <p:attrName>style.visibility</p:attrName>
                                        </p:attrNameLst>
                                      </p:cBhvr>
                                      <p:to>
                                        <p:strVal val="visible"/>
                                      </p:to>
                                    </p:set>
                                    <p:animEffect transition="in" filter="randombar(horizontal)">
                                      <p:cBhvr>
                                        <p:cTn id="10" dur="500"/>
                                        <p:tgtEl>
                                          <p:spTgt spid="2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0">
                                            <p:txEl>
                                              <p:pRg st="2" end="2"/>
                                            </p:txEl>
                                          </p:spTgt>
                                        </p:tgtEl>
                                        <p:attrNameLst>
                                          <p:attrName>style.visibility</p:attrName>
                                        </p:attrNameLst>
                                      </p:cBhvr>
                                      <p:to>
                                        <p:strVal val="visible"/>
                                      </p:to>
                                    </p:set>
                                    <p:animEffect transition="in" filter="randombar(horizontal)">
                                      <p:cBhvr>
                                        <p:cTn id="13" dur="500"/>
                                        <p:tgtEl>
                                          <p:spTgt spid="20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0">
                                            <p:txEl>
                                              <p:pRg st="4" end="4"/>
                                            </p:txEl>
                                          </p:spTgt>
                                        </p:tgtEl>
                                        <p:attrNameLst>
                                          <p:attrName>style.visibility</p:attrName>
                                        </p:attrNameLst>
                                      </p:cBhvr>
                                      <p:to>
                                        <p:strVal val="visible"/>
                                      </p:to>
                                    </p:set>
                                    <p:animEffect transition="in" filter="randombar(horizontal)">
                                      <p:cBhvr>
                                        <p:cTn id="18" dur="500"/>
                                        <p:tgtEl>
                                          <p:spTgt spid="20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00">
                                            <p:txEl>
                                              <p:pRg st="5" end="5"/>
                                            </p:txEl>
                                          </p:spTgt>
                                        </p:tgtEl>
                                        <p:attrNameLst>
                                          <p:attrName>style.visibility</p:attrName>
                                        </p:attrNameLst>
                                      </p:cBhvr>
                                      <p:to>
                                        <p:strVal val="visible"/>
                                      </p:to>
                                    </p:set>
                                    <p:animEffect transition="in" filter="randombar(horizontal)">
                                      <p:cBhvr>
                                        <p:cTn id="23" dur="500"/>
                                        <p:tgtEl>
                                          <p:spTgt spid="200">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00">
                                            <p:txEl>
                                              <p:pRg st="7" end="7"/>
                                            </p:txEl>
                                          </p:spTgt>
                                        </p:tgtEl>
                                        <p:attrNameLst>
                                          <p:attrName>style.visibility</p:attrName>
                                        </p:attrNameLst>
                                      </p:cBhvr>
                                      <p:to>
                                        <p:strVal val="visible"/>
                                      </p:to>
                                    </p:set>
                                    <p:animEffect transition="in" filter="randombar(horizontal)">
                                      <p:cBhvr>
                                        <p:cTn id="28" dur="500"/>
                                        <p:tgtEl>
                                          <p:spTgt spid="20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00">
                                            <p:txEl>
                                              <p:pRg st="8" end="8"/>
                                            </p:txEl>
                                          </p:spTgt>
                                        </p:tgtEl>
                                        <p:attrNameLst>
                                          <p:attrName>style.visibility</p:attrName>
                                        </p:attrNameLst>
                                      </p:cBhvr>
                                      <p:to>
                                        <p:strVal val="visible"/>
                                      </p:to>
                                    </p:set>
                                    <p:animEffect transition="in" filter="randombar(horizontal)">
                                      <p:cBhvr>
                                        <p:cTn id="33" dur="500"/>
                                        <p:tgtEl>
                                          <p:spTgt spid="200">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0">
                                            <p:txEl>
                                              <p:pRg st="9" end="9"/>
                                            </p:txEl>
                                          </p:spTgt>
                                        </p:tgtEl>
                                        <p:attrNameLst>
                                          <p:attrName>style.visibility</p:attrName>
                                        </p:attrNameLst>
                                      </p:cBhvr>
                                      <p:to>
                                        <p:strVal val="visible"/>
                                      </p:to>
                                    </p:set>
                                    <p:animEffect transition="in" filter="randombar(horizontal)">
                                      <p:cBhvr>
                                        <p:cTn id="38" dur="500"/>
                                        <p:tgtEl>
                                          <p:spTgt spid="2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6"/>
          <p:cNvSpPr/>
          <p:nvPr/>
        </p:nvSpPr>
        <p:spPr>
          <a:xfrm>
            <a:off x="0" y="401925"/>
            <a:ext cx="5713500" cy="5328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206" name="Google Shape;206;p6"/>
          <p:cNvGrpSpPr/>
          <p:nvPr/>
        </p:nvGrpSpPr>
        <p:grpSpPr>
          <a:xfrm>
            <a:off x="0" y="1"/>
            <a:ext cx="9144000" cy="5143608"/>
            <a:chOff x="0" y="1"/>
            <a:chExt cx="9144000" cy="5143608"/>
          </a:xfrm>
        </p:grpSpPr>
        <p:sp>
          <p:nvSpPr>
            <p:cNvPr id="207" name="Google Shape;207;p6"/>
            <p:cNvSpPr/>
            <p:nvPr/>
          </p:nvSpPr>
          <p:spPr>
            <a:xfrm>
              <a:off x="7377545" y="5056909"/>
              <a:ext cx="17664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08" name="Google Shape;208;p6"/>
            <p:cNvSpPr/>
            <p:nvPr/>
          </p:nvSpPr>
          <p:spPr>
            <a:xfrm rot="5400000">
              <a:off x="8217450" y="4130304"/>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09" name="Google Shape;209;p6"/>
            <p:cNvSpPr/>
            <p:nvPr/>
          </p:nvSpPr>
          <p:spPr>
            <a:xfrm>
              <a:off x="0" y="5056909"/>
              <a:ext cx="1766400" cy="867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sp>
          <p:nvSpPr>
            <p:cNvPr id="210" name="Google Shape;210;p6"/>
            <p:cNvSpPr/>
            <p:nvPr/>
          </p:nvSpPr>
          <p:spPr>
            <a:xfrm rot="5400000">
              <a:off x="8518799" y="538501"/>
              <a:ext cx="1163700" cy="86700"/>
            </a:xfrm>
            <a:prstGeom prst="rect">
              <a:avLst/>
            </a:prstGeom>
            <a:solidFill>
              <a:srgbClr val="FDD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Arial"/>
                <a:ea typeface="Arial"/>
                <a:cs typeface="Arial"/>
                <a:sym typeface="Arial"/>
              </a:endParaRPr>
            </a:p>
          </p:txBody>
        </p:sp>
      </p:grpSp>
      <p:pic>
        <p:nvPicPr>
          <p:cNvPr id="211" name="Google Shape;211;p6"/>
          <p:cNvPicPr preferRelativeResize="0"/>
          <p:nvPr/>
        </p:nvPicPr>
        <p:blipFill rotWithShape="1">
          <a:blip r:embed="rId4">
            <a:alphaModFix/>
          </a:blip>
          <a:srcRect/>
          <a:stretch/>
        </p:blipFill>
        <p:spPr>
          <a:xfrm>
            <a:off x="7956376" y="186435"/>
            <a:ext cx="806532" cy="269335"/>
          </a:xfrm>
          <a:prstGeom prst="rect">
            <a:avLst/>
          </a:prstGeom>
          <a:noFill/>
          <a:ln>
            <a:noFill/>
          </a:ln>
        </p:spPr>
      </p:pic>
      <p:sp>
        <p:nvSpPr>
          <p:cNvPr id="212" name="Google Shape;212;p6"/>
          <p:cNvSpPr txBox="1"/>
          <p:nvPr/>
        </p:nvSpPr>
        <p:spPr>
          <a:xfrm>
            <a:off x="254075" y="411475"/>
            <a:ext cx="5766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MINIMUM VIABLE PRODUCT</a:t>
            </a:r>
            <a:endParaRPr sz="2800" b="1" i="0" u="none" strike="noStrike" cap="none" dirty="0">
              <a:solidFill>
                <a:srgbClr val="FFFFFF"/>
              </a:solidFill>
              <a:latin typeface="Arial"/>
              <a:ea typeface="Arial"/>
              <a:cs typeface="Arial"/>
              <a:sym typeface="Arial"/>
            </a:endParaRPr>
          </a:p>
        </p:txBody>
      </p:sp>
      <p:sp>
        <p:nvSpPr>
          <p:cNvPr id="12" name="TextBox 11">
            <a:extLst>
              <a:ext uri="{FF2B5EF4-FFF2-40B4-BE49-F238E27FC236}">
                <a16:creationId xmlns:a16="http://schemas.microsoft.com/office/drawing/2014/main" id="{1036289E-1DE0-4492-A358-3CC741DDAAA0}"/>
              </a:ext>
            </a:extLst>
          </p:cNvPr>
          <p:cNvSpPr txBox="1"/>
          <p:nvPr/>
        </p:nvSpPr>
        <p:spPr>
          <a:xfrm>
            <a:off x="49838" y="1163701"/>
            <a:ext cx="8860266" cy="416011"/>
          </a:xfrm>
          <a:prstGeom prst="rect">
            <a:avLst/>
          </a:prstGeom>
          <a:noFill/>
        </p:spPr>
        <p:txBody>
          <a:bodyPr wrap="square">
            <a:spAutoFit/>
          </a:bodyPr>
          <a:lstStyle/>
          <a:p>
            <a:pPr marL="133350" marR="0" lvl="0" algn="l" rtl="0">
              <a:lnSpc>
                <a:spcPct val="150000"/>
              </a:lnSpc>
              <a:spcBef>
                <a:spcPts val="0"/>
              </a:spcBef>
              <a:spcAft>
                <a:spcPts val="0"/>
              </a:spcAft>
              <a:buClr>
                <a:schemeClr val="dk1"/>
              </a:buClr>
              <a:buSzPts val="1500"/>
            </a:pPr>
            <a:r>
              <a:rPr lang="en-US" sz="1600" b="1" i="0" u="none" strike="noStrike" cap="none" dirty="0">
                <a:solidFill>
                  <a:schemeClr val="accent6">
                    <a:lumMod val="75000"/>
                  </a:schemeClr>
                </a:solidFill>
                <a:latin typeface="Arial"/>
                <a:ea typeface="Arial"/>
                <a:cs typeface="Arial"/>
                <a:sym typeface="Arial"/>
              </a:rPr>
              <a:t>Product Roadmap</a:t>
            </a:r>
          </a:p>
        </p:txBody>
      </p:sp>
      <p:graphicFrame>
        <p:nvGraphicFramePr>
          <p:cNvPr id="2" name="Diagram 1">
            <a:extLst>
              <a:ext uri="{FF2B5EF4-FFF2-40B4-BE49-F238E27FC236}">
                <a16:creationId xmlns:a16="http://schemas.microsoft.com/office/drawing/2014/main" id="{124F8382-3D03-710E-2A06-F4B7AEB176AB}"/>
              </a:ext>
            </a:extLst>
          </p:cNvPr>
          <p:cNvGraphicFramePr/>
          <p:nvPr>
            <p:extLst>
              <p:ext uri="{D42A27DB-BD31-4B8C-83A1-F6EECF244321}">
                <p14:modId xmlns:p14="http://schemas.microsoft.com/office/powerpoint/2010/main" val="4056951677"/>
              </p:ext>
            </p:extLst>
          </p:nvPr>
        </p:nvGraphicFramePr>
        <p:xfrm>
          <a:off x="336790" y="1683751"/>
          <a:ext cx="8470420" cy="3273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066">
        <p15:prstTrans prst="pageCurlDouble"/>
      </p:transition>
    </mc:Choice>
    <mc:Fallback xmlns="">
      <p:transition spd="slow" advTm="540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graphicEl>
                                              <a:dgm id="{101124B4-7B05-41B0-B116-A59E47E20215}"/>
                                            </p:graphicEl>
                                          </p:spTgt>
                                        </p:tgtEl>
                                        <p:attrNameLst>
                                          <p:attrName>style.visibility</p:attrName>
                                        </p:attrNameLst>
                                      </p:cBhvr>
                                      <p:to>
                                        <p:strVal val="visible"/>
                                      </p:to>
                                    </p:set>
                                    <p:anim calcmode="lin" valueType="num">
                                      <p:cBhvr>
                                        <p:cTn id="7" dur="1500" fill="hold"/>
                                        <p:tgtEl>
                                          <p:spTgt spid="2">
                                            <p:graphicEl>
                                              <a:dgm id="{101124B4-7B05-41B0-B116-A59E47E20215}"/>
                                            </p:graphicEl>
                                          </p:spTgt>
                                        </p:tgtEl>
                                        <p:attrNameLst>
                                          <p:attrName>ppt_w</p:attrName>
                                        </p:attrNameLst>
                                      </p:cBhvr>
                                      <p:tavLst>
                                        <p:tav tm="0">
                                          <p:val>
                                            <p:fltVal val="0"/>
                                          </p:val>
                                        </p:tav>
                                        <p:tav tm="100000">
                                          <p:val>
                                            <p:strVal val="#ppt_w"/>
                                          </p:val>
                                        </p:tav>
                                      </p:tavLst>
                                    </p:anim>
                                    <p:anim calcmode="lin" valueType="num">
                                      <p:cBhvr>
                                        <p:cTn id="8" dur="1500" fill="hold"/>
                                        <p:tgtEl>
                                          <p:spTgt spid="2">
                                            <p:graphicEl>
                                              <a:dgm id="{101124B4-7B05-41B0-B116-A59E47E20215}"/>
                                            </p:graphicEl>
                                          </p:spTgt>
                                        </p:tgtEl>
                                        <p:attrNameLst>
                                          <p:attrName>ppt_h</p:attrName>
                                        </p:attrNameLst>
                                      </p:cBhvr>
                                      <p:tavLst>
                                        <p:tav tm="0">
                                          <p:val>
                                            <p:fltVal val="0"/>
                                          </p:val>
                                        </p:tav>
                                        <p:tav tm="100000">
                                          <p:val>
                                            <p:strVal val="#ppt_h"/>
                                          </p:val>
                                        </p:tav>
                                      </p:tavLst>
                                    </p:anim>
                                    <p:anim calcmode="lin" valueType="num">
                                      <p:cBhvr>
                                        <p:cTn id="9" dur="1500" fill="hold"/>
                                        <p:tgtEl>
                                          <p:spTgt spid="2">
                                            <p:graphicEl>
                                              <a:dgm id="{101124B4-7B05-41B0-B116-A59E47E20215}"/>
                                            </p:graphicEl>
                                          </p:spTgt>
                                        </p:tgtEl>
                                        <p:attrNameLst>
                                          <p:attrName>style.rotation</p:attrName>
                                        </p:attrNameLst>
                                      </p:cBhvr>
                                      <p:tavLst>
                                        <p:tav tm="0">
                                          <p:val>
                                            <p:fltVal val="90"/>
                                          </p:val>
                                        </p:tav>
                                        <p:tav tm="100000">
                                          <p:val>
                                            <p:fltVal val="0"/>
                                          </p:val>
                                        </p:tav>
                                      </p:tavLst>
                                    </p:anim>
                                    <p:animEffect transition="in" filter="fade">
                                      <p:cBhvr>
                                        <p:cTn id="10" dur="1500"/>
                                        <p:tgtEl>
                                          <p:spTgt spid="2">
                                            <p:graphicEl>
                                              <a:dgm id="{101124B4-7B05-41B0-B116-A59E47E202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graphicEl>
                                              <a:dgm id="{B973C965-CCE9-4479-A43D-6118C2EC1780}"/>
                                            </p:graphicEl>
                                          </p:spTgt>
                                        </p:tgtEl>
                                        <p:attrNameLst>
                                          <p:attrName>style.visibility</p:attrName>
                                        </p:attrNameLst>
                                      </p:cBhvr>
                                      <p:to>
                                        <p:strVal val="visible"/>
                                      </p:to>
                                    </p:set>
                                    <p:anim calcmode="lin" valueType="num">
                                      <p:cBhvr>
                                        <p:cTn id="15" dur="1500" fill="hold"/>
                                        <p:tgtEl>
                                          <p:spTgt spid="2">
                                            <p:graphicEl>
                                              <a:dgm id="{B973C965-CCE9-4479-A43D-6118C2EC1780}"/>
                                            </p:graphicEl>
                                          </p:spTgt>
                                        </p:tgtEl>
                                        <p:attrNameLst>
                                          <p:attrName>ppt_w</p:attrName>
                                        </p:attrNameLst>
                                      </p:cBhvr>
                                      <p:tavLst>
                                        <p:tav tm="0">
                                          <p:val>
                                            <p:fltVal val="0"/>
                                          </p:val>
                                        </p:tav>
                                        <p:tav tm="100000">
                                          <p:val>
                                            <p:strVal val="#ppt_w"/>
                                          </p:val>
                                        </p:tav>
                                      </p:tavLst>
                                    </p:anim>
                                    <p:anim calcmode="lin" valueType="num">
                                      <p:cBhvr>
                                        <p:cTn id="16" dur="1500" fill="hold"/>
                                        <p:tgtEl>
                                          <p:spTgt spid="2">
                                            <p:graphicEl>
                                              <a:dgm id="{B973C965-CCE9-4479-A43D-6118C2EC1780}"/>
                                            </p:graphicEl>
                                          </p:spTgt>
                                        </p:tgtEl>
                                        <p:attrNameLst>
                                          <p:attrName>ppt_h</p:attrName>
                                        </p:attrNameLst>
                                      </p:cBhvr>
                                      <p:tavLst>
                                        <p:tav tm="0">
                                          <p:val>
                                            <p:fltVal val="0"/>
                                          </p:val>
                                        </p:tav>
                                        <p:tav tm="100000">
                                          <p:val>
                                            <p:strVal val="#ppt_h"/>
                                          </p:val>
                                        </p:tav>
                                      </p:tavLst>
                                    </p:anim>
                                    <p:anim calcmode="lin" valueType="num">
                                      <p:cBhvr>
                                        <p:cTn id="17" dur="1500" fill="hold"/>
                                        <p:tgtEl>
                                          <p:spTgt spid="2">
                                            <p:graphicEl>
                                              <a:dgm id="{B973C965-CCE9-4479-A43D-6118C2EC1780}"/>
                                            </p:graphicEl>
                                          </p:spTgt>
                                        </p:tgtEl>
                                        <p:attrNameLst>
                                          <p:attrName>style.rotation</p:attrName>
                                        </p:attrNameLst>
                                      </p:cBhvr>
                                      <p:tavLst>
                                        <p:tav tm="0">
                                          <p:val>
                                            <p:fltVal val="90"/>
                                          </p:val>
                                        </p:tav>
                                        <p:tav tm="100000">
                                          <p:val>
                                            <p:fltVal val="0"/>
                                          </p:val>
                                        </p:tav>
                                      </p:tavLst>
                                    </p:anim>
                                    <p:animEffect transition="in" filter="fade">
                                      <p:cBhvr>
                                        <p:cTn id="18" dur="1500"/>
                                        <p:tgtEl>
                                          <p:spTgt spid="2">
                                            <p:graphicEl>
                                              <a:dgm id="{B973C965-CCE9-4479-A43D-6118C2EC178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graphicEl>
                                              <a:dgm id="{1967BFFA-B71F-4B21-9EE1-7E14F1734E31}"/>
                                            </p:graphicEl>
                                          </p:spTgt>
                                        </p:tgtEl>
                                        <p:attrNameLst>
                                          <p:attrName>style.visibility</p:attrName>
                                        </p:attrNameLst>
                                      </p:cBhvr>
                                      <p:to>
                                        <p:strVal val="visible"/>
                                      </p:to>
                                    </p:set>
                                    <p:anim calcmode="lin" valueType="num">
                                      <p:cBhvr>
                                        <p:cTn id="23" dur="1500" fill="hold"/>
                                        <p:tgtEl>
                                          <p:spTgt spid="2">
                                            <p:graphicEl>
                                              <a:dgm id="{1967BFFA-B71F-4B21-9EE1-7E14F1734E31}"/>
                                            </p:graphicEl>
                                          </p:spTgt>
                                        </p:tgtEl>
                                        <p:attrNameLst>
                                          <p:attrName>ppt_w</p:attrName>
                                        </p:attrNameLst>
                                      </p:cBhvr>
                                      <p:tavLst>
                                        <p:tav tm="0">
                                          <p:val>
                                            <p:fltVal val="0"/>
                                          </p:val>
                                        </p:tav>
                                        <p:tav tm="100000">
                                          <p:val>
                                            <p:strVal val="#ppt_w"/>
                                          </p:val>
                                        </p:tav>
                                      </p:tavLst>
                                    </p:anim>
                                    <p:anim calcmode="lin" valueType="num">
                                      <p:cBhvr>
                                        <p:cTn id="24" dur="1500" fill="hold"/>
                                        <p:tgtEl>
                                          <p:spTgt spid="2">
                                            <p:graphicEl>
                                              <a:dgm id="{1967BFFA-B71F-4B21-9EE1-7E14F1734E31}"/>
                                            </p:graphicEl>
                                          </p:spTgt>
                                        </p:tgtEl>
                                        <p:attrNameLst>
                                          <p:attrName>ppt_h</p:attrName>
                                        </p:attrNameLst>
                                      </p:cBhvr>
                                      <p:tavLst>
                                        <p:tav tm="0">
                                          <p:val>
                                            <p:fltVal val="0"/>
                                          </p:val>
                                        </p:tav>
                                        <p:tav tm="100000">
                                          <p:val>
                                            <p:strVal val="#ppt_h"/>
                                          </p:val>
                                        </p:tav>
                                      </p:tavLst>
                                    </p:anim>
                                    <p:anim calcmode="lin" valueType="num">
                                      <p:cBhvr>
                                        <p:cTn id="25" dur="1500" fill="hold"/>
                                        <p:tgtEl>
                                          <p:spTgt spid="2">
                                            <p:graphicEl>
                                              <a:dgm id="{1967BFFA-B71F-4B21-9EE1-7E14F1734E31}"/>
                                            </p:graphicEl>
                                          </p:spTgt>
                                        </p:tgtEl>
                                        <p:attrNameLst>
                                          <p:attrName>style.rotation</p:attrName>
                                        </p:attrNameLst>
                                      </p:cBhvr>
                                      <p:tavLst>
                                        <p:tav tm="0">
                                          <p:val>
                                            <p:fltVal val="90"/>
                                          </p:val>
                                        </p:tav>
                                        <p:tav tm="100000">
                                          <p:val>
                                            <p:fltVal val="0"/>
                                          </p:val>
                                        </p:tav>
                                      </p:tavLst>
                                    </p:anim>
                                    <p:animEffect transition="in" filter="fade">
                                      <p:cBhvr>
                                        <p:cTn id="26" dur="1500"/>
                                        <p:tgtEl>
                                          <p:spTgt spid="2">
                                            <p:graphicEl>
                                              <a:dgm id="{1967BFFA-B71F-4B21-9EE1-7E14F1734E31}"/>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86A875C2-9611-4BD6-A44B-0E6BE5AD3C92}"/>
                                            </p:graphicEl>
                                          </p:spTgt>
                                        </p:tgtEl>
                                        <p:attrNameLst>
                                          <p:attrName>style.visibility</p:attrName>
                                        </p:attrNameLst>
                                      </p:cBhvr>
                                      <p:to>
                                        <p:strVal val="visible"/>
                                      </p:to>
                                    </p:set>
                                    <p:anim calcmode="lin" valueType="num">
                                      <p:cBhvr>
                                        <p:cTn id="29" dur="1500" fill="hold"/>
                                        <p:tgtEl>
                                          <p:spTgt spid="2">
                                            <p:graphicEl>
                                              <a:dgm id="{86A875C2-9611-4BD6-A44B-0E6BE5AD3C92}"/>
                                            </p:graphicEl>
                                          </p:spTgt>
                                        </p:tgtEl>
                                        <p:attrNameLst>
                                          <p:attrName>ppt_w</p:attrName>
                                        </p:attrNameLst>
                                      </p:cBhvr>
                                      <p:tavLst>
                                        <p:tav tm="0">
                                          <p:val>
                                            <p:fltVal val="0"/>
                                          </p:val>
                                        </p:tav>
                                        <p:tav tm="100000">
                                          <p:val>
                                            <p:strVal val="#ppt_w"/>
                                          </p:val>
                                        </p:tav>
                                      </p:tavLst>
                                    </p:anim>
                                    <p:anim calcmode="lin" valueType="num">
                                      <p:cBhvr>
                                        <p:cTn id="30" dur="1500" fill="hold"/>
                                        <p:tgtEl>
                                          <p:spTgt spid="2">
                                            <p:graphicEl>
                                              <a:dgm id="{86A875C2-9611-4BD6-A44B-0E6BE5AD3C92}"/>
                                            </p:graphicEl>
                                          </p:spTgt>
                                        </p:tgtEl>
                                        <p:attrNameLst>
                                          <p:attrName>ppt_h</p:attrName>
                                        </p:attrNameLst>
                                      </p:cBhvr>
                                      <p:tavLst>
                                        <p:tav tm="0">
                                          <p:val>
                                            <p:fltVal val="0"/>
                                          </p:val>
                                        </p:tav>
                                        <p:tav tm="100000">
                                          <p:val>
                                            <p:strVal val="#ppt_h"/>
                                          </p:val>
                                        </p:tav>
                                      </p:tavLst>
                                    </p:anim>
                                    <p:anim calcmode="lin" valueType="num">
                                      <p:cBhvr>
                                        <p:cTn id="31" dur="1500" fill="hold"/>
                                        <p:tgtEl>
                                          <p:spTgt spid="2">
                                            <p:graphicEl>
                                              <a:dgm id="{86A875C2-9611-4BD6-A44B-0E6BE5AD3C92}"/>
                                            </p:graphicEl>
                                          </p:spTgt>
                                        </p:tgtEl>
                                        <p:attrNameLst>
                                          <p:attrName>style.rotation</p:attrName>
                                        </p:attrNameLst>
                                      </p:cBhvr>
                                      <p:tavLst>
                                        <p:tav tm="0">
                                          <p:val>
                                            <p:fltVal val="90"/>
                                          </p:val>
                                        </p:tav>
                                        <p:tav tm="100000">
                                          <p:val>
                                            <p:fltVal val="0"/>
                                          </p:val>
                                        </p:tav>
                                      </p:tavLst>
                                    </p:anim>
                                    <p:animEffect transition="in" filter="fade">
                                      <p:cBhvr>
                                        <p:cTn id="32" dur="1500"/>
                                        <p:tgtEl>
                                          <p:spTgt spid="2">
                                            <p:graphicEl>
                                              <a:dgm id="{86A875C2-9611-4BD6-A44B-0E6BE5AD3C9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86EA3FEB-27EA-4FEA-BBE0-3109B2867C0E}"/>
                                            </p:graphicEl>
                                          </p:spTgt>
                                        </p:tgtEl>
                                        <p:attrNameLst>
                                          <p:attrName>style.visibility</p:attrName>
                                        </p:attrNameLst>
                                      </p:cBhvr>
                                      <p:to>
                                        <p:strVal val="visible"/>
                                      </p:to>
                                    </p:set>
                                    <p:anim calcmode="lin" valueType="num">
                                      <p:cBhvr>
                                        <p:cTn id="37" dur="1500" fill="hold"/>
                                        <p:tgtEl>
                                          <p:spTgt spid="2">
                                            <p:graphicEl>
                                              <a:dgm id="{86EA3FEB-27EA-4FEA-BBE0-3109B2867C0E}"/>
                                            </p:graphicEl>
                                          </p:spTgt>
                                        </p:tgtEl>
                                        <p:attrNameLst>
                                          <p:attrName>ppt_w</p:attrName>
                                        </p:attrNameLst>
                                      </p:cBhvr>
                                      <p:tavLst>
                                        <p:tav tm="0">
                                          <p:val>
                                            <p:fltVal val="0"/>
                                          </p:val>
                                        </p:tav>
                                        <p:tav tm="100000">
                                          <p:val>
                                            <p:strVal val="#ppt_w"/>
                                          </p:val>
                                        </p:tav>
                                      </p:tavLst>
                                    </p:anim>
                                    <p:anim calcmode="lin" valueType="num">
                                      <p:cBhvr>
                                        <p:cTn id="38" dur="1500" fill="hold"/>
                                        <p:tgtEl>
                                          <p:spTgt spid="2">
                                            <p:graphicEl>
                                              <a:dgm id="{86EA3FEB-27EA-4FEA-BBE0-3109B2867C0E}"/>
                                            </p:graphicEl>
                                          </p:spTgt>
                                        </p:tgtEl>
                                        <p:attrNameLst>
                                          <p:attrName>ppt_h</p:attrName>
                                        </p:attrNameLst>
                                      </p:cBhvr>
                                      <p:tavLst>
                                        <p:tav tm="0">
                                          <p:val>
                                            <p:fltVal val="0"/>
                                          </p:val>
                                        </p:tav>
                                        <p:tav tm="100000">
                                          <p:val>
                                            <p:strVal val="#ppt_h"/>
                                          </p:val>
                                        </p:tav>
                                      </p:tavLst>
                                    </p:anim>
                                    <p:anim calcmode="lin" valueType="num">
                                      <p:cBhvr>
                                        <p:cTn id="39" dur="1500" fill="hold"/>
                                        <p:tgtEl>
                                          <p:spTgt spid="2">
                                            <p:graphicEl>
                                              <a:dgm id="{86EA3FEB-27EA-4FEA-BBE0-3109B2867C0E}"/>
                                            </p:graphicEl>
                                          </p:spTgt>
                                        </p:tgtEl>
                                        <p:attrNameLst>
                                          <p:attrName>style.rotation</p:attrName>
                                        </p:attrNameLst>
                                      </p:cBhvr>
                                      <p:tavLst>
                                        <p:tav tm="0">
                                          <p:val>
                                            <p:fltVal val="90"/>
                                          </p:val>
                                        </p:tav>
                                        <p:tav tm="100000">
                                          <p:val>
                                            <p:fltVal val="0"/>
                                          </p:val>
                                        </p:tav>
                                      </p:tavLst>
                                    </p:anim>
                                    <p:animEffect transition="in" filter="fade">
                                      <p:cBhvr>
                                        <p:cTn id="40" dur="1500"/>
                                        <p:tgtEl>
                                          <p:spTgt spid="2">
                                            <p:graphicEl>
                                              <a:dgm id="{86EA3FEB-27EA-4FEA-BBE0-3109B2867C0E}"/>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
                                            <p:graphicEl>
                                              <a:dgm id="{F0061F0A-3022-4967-9F65-6341DABE9739}"/>
                                            </p:graphicEl>
                                          </p:spTgt>
                                        </p:tgtEl>
                                        <p:attrNameLst>
                                          <p:attrName>style.visibility</p:attrName>
                                        </p:attrNameLst>
                                      </p:cBhvr>
                                      <p:to>
                                        <p:strVal val="visible"/>
                                      </p:to>
                                    </p:set>
                                    <p:anim calcmode="lin" valueType="num">
                                      <p:cBhvr>
                                        <p:cTn id="45" dur="1500" fill="hold"/>
                                        <p:tgtEl>
                                          <p:spTgt spid="2">
                                            <p:graphicEl>
                                              <a:dgm id="{F0061F0A-3022-4967-9F65-6341DABE9739}"/>
                                            </p:graphicEl>
                                          </p:spTgt>
                                        </p:tgtEl>
                                        <p:attrNameLst>
                                          <p:attrName>ppt_w</p:attrName>
                                        </p:attrNameLst>
                                      </p:cBhvr>
                                      <p:tavLst>
                                        <p:tav tm="0">
                                          <p:val>
                                            <p:fltVal val="0"/>
                                          </p:val>
                                        </p:tav>
                                        <p:tav tm="100000">
                                          <p:val>
                                            <p:strVal val="#ppt_w"/>
                                          </p:val>
                                        </p:tav>
                                      </p:tavLst>
                                    </p:anim>
                                    <p:anim calcmode="lin" valueType="num">
                                      <p:cBhvr>
                                        <p:cTn id="46" dur="1500" fill="hold"/>
                                        <p:tgtEl>
                                          <p:spTgt spid="2">
                                            <p:graphicEl>
                                              <a:dgm id="{F0061F0A-3022-4967-9F65-6341DABE9739}"/>
                                            </p:graphicEl>
                                          </p:spTgt>
                                        </p:tgtEl>
                                        <p:attrNameLst>
                                          <p:attrName>ppt_h</p:attrName>
                                        </p:attrNameLst>
                                      </p:cBhvr>
                                      <p:tavLst>
                                        <p:tav tm="0">
                                          <p:val>
                                            <p:fltVal val="0"/>
                                          </p:val>
                                        </p:tav>
                                        <p:tav tm="100000">
                                          <p:val>
                                            <p:strVal val="#ppt_h"/>
                                          </p:val>
                                        </p:tav>
                                      </p:tavLst>
                                    </p:anim>
                                    <p:anim calcmode="lin" valueType="num">
                                      <p:cBhvr>
                                        <p:cTn id="47" dur="1500" fill="hold"/>
                                        <p:tgtEl>
                                          <p:spTgt spid="2">
                                            <p:graphicEl>
                                              <a:dgm id="{F0061F0A-3022-4967-9F65-6341DABE9739}"/>
                                            </p:graphicEl>
                                          </p:spTgt>
                                        </p:tgtEl>
                                        <p:attrNameLst>
                                          <p:attrName>style.rotation</p:attrName>
                                        </p:attrNameLst>
                                      </p:cBhvr>
                                      <p:tavLst>
                                        <p:tav tm="0">
                                          <p:val>
                                            <p:fltVal val="90"/>
                                          </p:val>
                                        </p:tav>
                                        <p:tav tm="100000">
                                          <p:val>
                                            <p:fltVal val="0"/>
                                          </p:val>
                                        </p:tav>
                                      </p:tavLst>
                                    </p:anim>
                                    <p:animEffect transition="in" filter="fade">
                                      <p:cBhvr>
                                        <p:cTn id="48" dur="1500"/>
                                        <p:tgtEl>
                                          <p:spTgt spid="2">
                                            <p:graphicEl>
                                              <a:dgm id="{F0061F0A-3022-4967-9F65-6341DABE9739}"/>
                                            </p:graphic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
                                            <p:graphicEl>
                                              <a:dgm id="{6330813D-8AD7-47B8-8170-0704E16C5E80}"/>
                                            </p:graphicEl>
                                          </p:spTgt>
                                        </p:tgtEl>
                                        <p:attrNameLst>
                                          <p:attrName>style.visibility</p:attrName>
                                        </p:attrNameLst>
                                      </p:cBhvr>
                                      <p:to>
                                        <p:strVal val="visible"/>
                                      </p:to>
                                    </p:set>
                                    <p:anim calcmode="lin" valueType="num">
                                      <p:cBhvr>
                                        <p:cTn id="51" dur="1500" fill="hold"/>
                                        <p:tgtEl>
                                          <p:spTgt spid="2">
                                            <p:graphicEl>
                                              <a:dgm id="{6330813D-8AD7-47B8-8170-0704E16C5E80}"/>
                                            </p:graphicEl>
                                          </p:spTgt>
                                        </p:tgtEl>
                                        <p:attrNameLst>
                                          <p:attrName>ppt_w</p:attrName>
                                        </p:attrNameLst>
                                      </p:cBhvr>
                                      <p:tavLst>
                                        <p:tav tm="0">
                                          <p:val>
                                            <p:fltVal val="0"/>
                                          </p:val>
                                        </p:tav>
                                        <p:tav tm="100000">
                                          <p:val>
                                            <p:strVal val="#ppt_w"/>
                                          </p:val>
                                        </p:tav>
                                      </p:tavLst>
                                    </p:anim>
                                    <p:anim calcmode="lin" valueType="num">
                                      <p:cBhvr>
                                        <p:cTn id="52" dur="1500" fill="hold"/>
                                        <p:tgtEl>
                                          <p:spTgt spid="2">
                                            <p:graphicEl>
                                              <a:dgm id="{6330813D-8AD7-47B8-8170-0704E16C5E80}"/>
                                            </p:graphicEl>
                                          </p:spTgt>
                                        </p:tgtEl>
                                        <p:attrNameLst>
                                          <p:attrName>ppt_h</p:attrName>
                                        </p:attrNameLst>
                                      </p:cBhvr>
                                      <p:tavLst>
                                        <p:tav tm="0">
                                          <p:val>
                                            <p:fltVal val="0"/>
                                          </p:val>
                                        </p:tav>
                                        <p:tav tm="100000">
                                          <p:val>
                                            <p:strVal val="#ppt_h"/>
                                          </p:val>
                                        </p:tav>
                                      </p:tavLst>
                                    </p:anim>
                                    <p:anim calcmode="lin" valueType="num">
                                      <p:cBhvr>
                                        <p:cTn id="53" dur="1500" fill="hold"/>
                                        <p:tgtEl>
                                          <p:spTgt spid="2">
                                            <p:graphicEl>
                                              <a:dgm id="{6330813D-8AD7-47B8-8170-0704E16C5E80}"/>
                                            </p:graphicEl>
                                          </p:spTgt>
                                        </p:tgtEl>
                                        <p:attrNameLst>
                                          <p:attrName>style.rotation</p:attrName>
                                        </p:attrNameLst>
                                      </p:cBhvr>
                                      <p:tavLst>
                                        <p:tav tm="0">
                                          <p:val>
                                            <p:fltVal val="90"/>
                                          </p:val>
                                        </p:tav>
                                        <p:tav tm="100000">
                                          <p:val>
                                            <p:fltVal val="0"/>
                                          </p:val>
                                        </p:tav>
                                      </p:tavLst>
                                    </p:anim>
                                    <p:animEffect transition="in" filter="fade">
                                      <p:cBhvr>
                                        <p:cTn id="54" dur="1500"/>
                                        <p:tgtEl>
                                          <p:spTgt spid="2">
                                            <p:graphicEl>
                                              <a:dgm id="{6330813D-8AD7-47B8-8170-0704E16C5E8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2">
                                            <p:graphicEl>
                                              <a:dgm id="{49322083-028F-4D4A-AB0F-E251234ED0F0}"/>
                                            </p:graphicEl>
                                          </p:spTgt>
                                        </p:tgtEl>
                                        <p:attrNameLst>
                                          <p:attrName>style.visibility</p:attrName>
                                        </p:attrNameLst>
                                      </p:cBhvr>
                                      <p:to>
                                        <p:strVal val="visible"/>
                                      </p:to>
                                    </p:set>
                                    <p:anim calcmode="lin" valueType="num">
                                      <p:cBhvr>
                                        <p:cTn id="59" dur="1500" fill="hold"/>
                                        <p:tgtEl>
                                          <p:spTgt spid="2">
                                            <p:graphicEl>
                                              <a:dgm id="{49322083-028F-4D4A-AB0F-E251234ED0F0}"/>
                                            </p:graphicEl>
                                          </p:spTgt>
                                        </p:tgtEl>
                                        <p:attrNameLst>
                                          <p:attrName>ppt_w</p:attrName>
                                        </p:attrNameLst>
                                      </p:cBhvr>
                                      <p:tavLst>
                                        <p:tav tm="0">
                                          <p:val>
                                            <p:fltVal val="0"/>
                                          </p:val>
                                        </p:tav>
                                        <p:tav tm="100000">
                                          <p:val>
                                            <p:strVal val="#ppt_w"/>
                                          </p:val>
                                        </p:tav>
                                      </p:tavLst>
                                    </p:anim>
                                    <p:anim calcmode="lin" valueType="num">
                                      <p:cBhvr>
                                        <p:cTn id="60" dur="1500" fill="hold"/>
                                        <p:tgtEl>
                                          <p:spTgt spid="2">
                                            <p:graphicEl>
                                              <a:dgm id="{49322083-028F-4D4A-AB0F-E251234ED0F0}"/>
                                            </p:graphicEl>
                                          </p:spTgt>
                                        </p:tgtEl>
                                        <p:attrNameLst>
                                          <p:attrName>ppt_h</p:attrName>
                                        </p:attrNameLst>
                                      </p:cBhvr>
                                      <p:tavLst>
                                        <p:tav tm="0">
                                          <p:val>
                                            <p:fltVal val="0"/>
                                          </p:val>
                                        </p:tav>
                                        <p:tav tm="100000">
                                          <p:val>
                                            <p:strVal val="#ppt_h"/>
                                          </p:val>
                                        </p:tav>
                                      </p:tavLst>
                                    </p:anim>
                                    <p:anim calcmode="lin" valueType="num">
                                      <p:cBhvr>
                                        <p:cTn id="61" dur="1500" fill="hold"/>
                                        <p:tgtEl>
                                          <p:spTgt spid="2">
                                            <p:graphicEl>
                                              <a:dgm id="{49322083-028F-4D4A-AB0F-E251234ED0F0}"/>
                                            </p:graphicEl>
                                          </p:spTgt>
                                        </p:tgtEl>
                                        <p:attrNameLst>
                                          <p:attrName>style.rotation</p:attrName>
                                        </p:attrNameLst>
                                      </p:cBhvr>
                                      <p:tavLst>
                                        <p:tav tm="0">
                                          <p:val>
                                            <p:fltVal val="90"/>
                                          </p:val>
                                        </p:tav>
                                        <p:tav tm="100000">
                                          <p:val>
                                            <p:fltVal val="0"/>
                                          </p:val>
                                        </p:tav>
                                      </p:tavLst>
                                    </p:anim>
                                    <p:animEffect transition="in" filter="fade">
                                      <p:cBhvr>
                                        <p:cTn id="62" dur="1500"/>
                                        <p:tgtEl>
                                          <p:spTgt spid="2">
                                            <p:graphicEl>
                                              <a:dgm id="{49322083-028F-4D4A-AB0F-E251234ED0F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4.5"/>
</p:tagLst>
</file>

<file path=ppt/tags/tag10.xml><?xml version="1.0" encoding="utf-8"?>
<p:tagLst xmlns:a="http://schemas.openxmlformats.org/drawingml/2006/main" xmlns:r="http://schemas.openxmlformats.org/officeDocument/2006/relationships" xmlns:p="http://schemas.openxmlformats.org/presentationml/2006/main">
  <p:tag name="TIMING" val="|1.4|4.8|0.9|0.7|0.9|1|0.5|1.1|0.3|1.1|0.8|3.5"/>
</p:tagLst>
</file>

<file path=ppt/tags/tag11.xml><?xml version="1.0" encoding="utf-8"?>
<p:tagLst xmlns:a="http://schemas.openxmlformats.org/drawingml/2006/main" xmlns:r="http://schemas.openxmlformats.org/officeDocument/2006/relationships" xmlns:p="http://schemas.openxmlformats.org/presentationml/2006/main">
  <p:tag name="TIMING" val="|0.4|1.1|65.8|0.4|13.4"/>
</p:tagLst>
</file>

<file path=ppt/tags/tag2.xml><?xml version="1.0" encoding="utf-8"?>
<p:tagLst xmlns:a="http://schemas.openxmlformats.org/drawingml/2006/main" xmlns:r="http://schemas.openxmlformats.org/officeDocument/2006/relationships" xmlns:p="http://schemas.openxmlformats.org/presentationml/2006/main">
  <p:tag name="TIMING" val="|0.8|1.2"/>
</p:tagLst>
</file>

<file path=ppt/tags/tag3.xml><?xml version="1.0" encoding="utf-8"?>
<p:tagLst xmlns:a="http://schemas.openxmlformats.org/drawingml/2006/main" xmlns:r="http://schemas.openxmlformats.org/officeDocument/2006/relationships" xmlns:p="http://schemas.openxmlformats.org/presentationml/2006/main">
  <p:tag name="TIMING" val="|0|1.3|7.5"/>
</p:tagLst>
</file>

<file path=ppt/tags/tag4.xml><?xml version="1.0" encoding="utf-8"?>
<p:tagLst xmlns:a="http://schemas.openxmlformats.org/drawingml/2006/main" xmlns:r="http://schemas.openxmlformats.org/officeDocument/2006/relationships" xmlns:p="http://schemas.openxmlformats.org/presentationml/2006/main">
  <p:tag name="TIMING" val="|0.2|2.6|12.6|2.8"/>
</p:tagLst>
</file>

<file path=ppt/tags/tag5.xml><?xml version="1.0" encoding="utf-8"?>
<p:tagLst xmlns:a="http://schemas.openxmlformats.org/drawingml/2006/main" xmlns:r="http://schemas.openxmlformats.org/officeDocument/2006/relationships" xmlns:p="http://schemas.openxmlformats.org/presentationml/2006/main">
  <p:tag name="TIMING" val="|1.2|2.8|8.6|1.7|1.2|2.2"/>
</p:tagLst>
</file>

<file path=ppt/tags/tag6.xml><?xml version="1.0" encoding="utf-8"?>
<p:tagLst xmlns:a="http://schemas.openxmlformats.org/drawingml/2006/main" xmlns:r="http://schemas.openxmlformats.org/officeDocument/2006/relationships" xmlns:p="http://schemas.openxmlformats.org/presentationml/2006/main">
  <p:tag name="TIMING" val="|0.4|6.2|17.1"/>
</p:tagLst>
</file>

<file path=ppt/tags/tag7.xml><?xml version="1.0" encoding="utf-8"?>
<p:tagLst xmlns:a="http://schemas.openxmlformats.org/drawingml/2006/main" xmlns:r="http://schemas.openxmlformats.org/officeDocument/2006/relationships" xmlns:p="http://schemas.openxmlformats.org/presentationml/2006/main">
  <p:tag name="TIMING" val="|0.7|1|15.8|0.7|4.4|0.6|0.5"/>
</p:tagLst>
</file>

<file path=ppt/tags/tag8.xml><?xml version="1.0" encoding="utf-8"?>
<p:tagLst xmlns:a="http://schemas.openxmlformats.org/drawingml/2006/main" xmlns:r="http://schemas.openxmlformats.org/officeDocument/2006/relationships" xmlns:p="http://schemas.openxmlformats.org/presentationml/2006/main">
  <p:tag name="TIMING" val="|3.4|2.7|19.1|1.7|10.7|1.7"/>
</p:tagLst>
</file>

<file path=ppt/tags/tag9.xml><?xml version="1.0" encoding="utf-8"?>
<p:tagLst xmlns:a="http://schemas.openxmlformats.org/drawingml/2006/main" xmlns:r="http://schemas.openxmlformats.org/officeDocument/2006/relationships" xmlns:p="http://schemas.openxmlformats.org/presentationml/2006/main">
  <p:tag name="TIMING" val="|0.3|0.6|3.3|3.9|2.3|12|12.8"/>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1777</TotalTime>
  <Words>1184</Words>
  <Application>Microsoft Office PowerPoint</Application>
  <PresentationFormat>On-screen Show (16:9)</PresentationFormat>
  <Paragraphs>141</Paragraphs>
  <Slides>16</Slides>
  <Notes>11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Courier New</vt:lpstr>
      <vt:lpstr>Times New Roman</vt:lpstr>
      <vt:lpstr>Wingdings</vt:lpstr>
      <vt:lpstr>3ds SemiBold</vt:lpstr>
      <vt:lpstr>Poppins</vt:lpstr>
      <vt:lpstr>Söhne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COMPETETION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tanuj handa</dc:creator>
  <cp:lastModifiedBy>TANUJ</cp:lastModifiedBy>
  <cp:revision>14</cp:revision>
  <dcterms:created xsi:type="dcterms:W3CDTF">2020-10-28T08:35:00Z</dcterms:created>
  <dcterms:modified xsi:type="dcterms:W3CDTF">2023-04-09T21:00:56Z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1033-11.2.0.10200</vt:lpwstr>
  </property>
</Properties>
</file>