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oppi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904">
          <p15:clr>
            <a:srgbClr val="000000"/>
          </p15:clr>
        </p15:guide>
        <p15:guide id="2" orient="horz" pos="764">
          <p15:clr>
            <a:srgbClr val="000000"/>
          </p15:clr>
        </p15:guide>
        <p15:guide id="3" pos="384">
          <p15:clr>
            <a:srgbClr val="9AA0A6"/>
          </p15:clr>
        </p15:guide>
      </p15:sldGuideLst>
    </p:ext>
    <p:ext uri="http://customooxmlschemas.google.com/">
      <go:slidesCustomData xmlns:go="http://customooxmlschemas.google.com/" r:id="rId20" roundtripDataSignature="AMtx7mgqfimO2rzYbfr4UKkgJZGVBEN6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904" orient="horz"/>
        <p:guide pos="764" orient="horz"/>
        <p:guide pos="384"/>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oppins-bold.fntdata"/><Relationship Id="rId16" Type="http://schemas.openxmlformats.org/officeDocument/2006/relationships/font" Target="fonts/Poppins-regular.fntdata"/><Relationship Id="rId5" Type="http://schemas.openxmlformats.org/officeDocument/2006/relationships/notesMaster" Target="notesMasters/notesMaster1.xml"/><Relationship Id="rId19" Type="http://schemas.openxmlformats.org/officeDocument/2006/relationships/font" Target="fonts/Poppins-boldItalic.fntdata"/><Relationship Id="rId6" Type="http://schemas.openxmlformats.org/officeDocument/2006/relationships/slide" Target="slides/slide1.xml"/><Relationship Id="rId18" Type="http://schemas.openxmlformats.org/officeDocument/2006/relationships/font" Target="fonts/Poppi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3eb435a68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g13eb435a68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g13eb435a68b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e28111a1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3e28111a1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13e28111a1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a19365954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t/>
            </a:r>
            <a:endParaRPr b="0" i="0" sz="1200" u="none" cap="none" strike="noStrike">
              <a:solidFill>
                <a:schemeClr val="dk1"/>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72" name="Google Shape;72;g13a1936595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a19365954_0_1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87" name="Google Shape;87;g13a19365954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3e6d807a15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g13e6d807a15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 name="Google Shape;99;g13e6d807a15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e6d807a15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13e6d807a15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g13e6d807a15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3e6d807a15_0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13e6d807a15_0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13e6d807a15_0_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e6d807a15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13e6d807a15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13e6d807a15_0_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e6d807a15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g13e6d807a15_0_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0" name="Google Shape;160;g13e6d807a15_0_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e6d807a15_0_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13e6d807a15_0_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13e6d807a15_0_9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I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3a19365954_0_14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g13a19365954_0_14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g13a19365954_0_1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g13a19365954_0_17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54" name="Google Shape;54;g13a19365954_0_17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g13a19365954_0_17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7" name="Google Shape;57;g13a19365954_0_17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8" name="Google Shape;58;g13a19365954_0_1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g13a19365954_0_18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 name="Shape 17"/>
        <p:cNvGrpSpPr/>
        <p:nvPr/>
      </p:nvGrpSpPr>
      <p:grpSpPr>
        <a:xfrm>
          <a:off x="0" y="0"/>
          <a:ext cx="0" cy="0"/>
          <a:chOff x="0" y="0"/>
          <a:chExt cx="0" cy="0"/>
        </a:xfrm>
      </p:grpSpPr>
      <p:sp>
        <p:nvSpPr>
          <p:cNvPr id="18" name="Google Shape;18;g13a19365954_0_184"/>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Arial"/>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g13a19365954_0_184"/>
          <p:cNvSpPr/>
          <p:nvPr>
            <p:ph idx="2" type="pic"/>
          </p:nvPr>
        </p:nvSpPr>
        <p:spPr>
          <a:xfrm>
            <a:off x="1792288" y="459581"/>
            <a:ext cx="5486400" cy="3086100"/>
          </a:xfrm>
          <a:prstGeom prst="rect">
            <a:avLst/>
          </a:prstGeom>
          <a:noFill/>
          <a:ln>
            <a:noFill/>
          </a:ln>
        </p:spPr>
      </p:sp>
      <p:sp>
        <p:nvSpPr>
          <p:cNvPr id="20" name="Google Shape;20;g13a19365954_0_184"/>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21" name="Google Shape;21;g13a19365954_0_18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13a19365954_0_18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13a19365954_0_18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g13a19365954_0_14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 name="Google Shape;26;g13a19365954_0_1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13a19365954_0_1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g13a19365954_0_15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0" name="Google Shape;30;g13a19365954_0_1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g13a19365954_0_1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g13a19365954_0_15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4" name="Google Shape;34;g13a19365954_0_15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g13a19365954_0_1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g13a19365954_0_1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 name="Google Shape;38;g13a19365954_0_1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sp>
        <p:nvSpPr>
          <p:cNvPr id="40" name="Google Shape;40;g13a19365954_0_16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1" name="Google Shape;41;g13a19365954_0_16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42" name="Google Shape;42;g13a19365954_0_1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 name="Shape 43"/>
        <p:cNvGrpSpPr/>
        <p:nvPr/>
      </p:nvGrpSpPr>
      <p:grpSpPr>
        <a:xfrm>
          <a:off x="0" y="0"/>
          <a:ext cx="0" cy="0"/>
          <a:chOff x="0" y="0"/>
          <a:chExt cx="0" cy="0"/>
        </a:xfrm>
      </p:grpSpPr>
      <p:sp>
        <p:nvSpPr>
          <p:cNvPr id="44" name="Google Shape;44;g13a19365954_0_16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5" name="Google Shape;45;g13a19365954_0_1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g13a19365954_0_16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13a19365954_0_16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9" name="Google Shape;49;g13a19365954_0_16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g13a19365954_0_16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1" name="Google Shape;51;g13a19365954_0_1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g13a19365954_0_1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g13a19365954_0_1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g13a19365954_0_1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10.jpg"/><Relationship Id="rId7" Type="http://schemas.openxmlformats.org/officeDocument/2006/relationships/image" Target="../media/image9.jpg"/><Relationship Id="rId8" Type="http://schemas.openxmlformats.org/officeDocument/2006/relationships/image" Target="../media/image14.jpg"/></Relationships>
</file>

<file path=ppt/slides/_rels/slide8.xml.rels><?xml version="1.0" encoding="UTF-8" standalone="yes"?><Relationships xmlns="http://schemas.openxmlformats.org/package/2006/relationships"><Relationship Id="rId10"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9.jpg"/><Relationship Id="rId5" Type="http://schemas.openxmlformats.org/officeDocument/2006/relationships/image" Target="../media/image5.png"/><Relationship Id="rId6" Type="http://schemas.openxmlformats.org/officeDocument/2006/relationships/image" Target="../media/image10.jpg"/><Relationship Id="rId7" Type="http://schemas.openxmlformats.org/officeDocument/2006/relationships/image" Target="../media/image14.jpg"/><Relationship Id="rId8"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g13eb435a68b_0_0"/>
          <p:cNvPicPr preferRelativeResize="0"/>
          <p:nvPr/>
        </p:nvPicPr>
        <p:blipFill rotWithShape="1">
          <a:blip r:embed="rId3">
            <a:alphaModFix/>
          </a:blip>
          <a:srcRect b="0" l="0" r="0" t="0"/>
          <a:stretch/>
        </p:blipFill>
        <p:spPr>
          <a:xfrm>
            <a:off x="2594975" y="210949"/>
            <a:ext cx="3954051" cy="4060599"/>
          </a:xfrm>
          <a:prstGeom prst="rect">
            <a:avLst/>
          </a:prstGeom>
          <a:noFill/>
          <a:ln>
            <a:noFill/>
          </a:ln>
        </p:spPr>
      </p:pic>
      <p:sp>
        <p:nvSpPr>
          <p:cNvPr id="67" name="Google Shape;67;g13eb435a68b_0_0"/>
          <p:cNvSpPr txBox="1"/>
          <p:nvPr/>
        </p:nvSpPr>
        <p:spPr>
          <a:xfrm>
            <a:off x="0" y="3847750"/>
            <a:ext cx="9144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IN" sz="3000" u="none" cap="none" strike="noStrike">
                <a:solidFill>
                  <a:schemeClr val="lt1"/>
                </a:solidFill>
                <a:latin typeface="Poppins"/>
                <a:ea typeface="Poppins"/>
                <a:cs typeface="Poppins"/>
                <a:sym typeface="Poppins"/>
              </a:rPr>
              <a:t>MY IDEA PITCH TEMPLATE </a:t>
            </a:r>
            <a:endParaRPr b="1" i="0" sz="3000" u="none" cap="none" strike="noStrike">
              <a:solidFill>
                <a:schemeClr val="lt1"/>
              </a:solidFill>
              <a:latin typeface="Poppins"/>
              <a:ea typeface="Poppins"/>
              <a:cs typeface="Poppins"/>
              <a:sym typeface="Poppins"/>
            </a:endParaRPr>
          </a:p>
        </p:txBody>
      </p:sp>
      <p:pic>
        <p:nvPicPr>
          <p:cNvPr id="68" name="Google Shape;68;g13eb435a68b_0_0"/>
          <p:cNvPicPr preferRelativeResize="0"/>
          <p:nvPr/>
        </p:nvPicPr>
        <p:blipFill rotWithShape="1">
          <a:blip r:embed="rId4">
            <a:alphaModFix/>
          </a:blip>
          <a:srcRect b="12866" l="9774" r="9771" t="9872"/>
          <a:stretch/>
        </p:blipFill>
        <p:spPr>
          <a:xfrm>
            <a:off x="2856150" y="4609700"/>
            <a:ext cx="3431700" cy="469625"/>
          </a:xfrm>
          <a:prstGeom prst="rect">
            <a:avLst/>
          </a:prstGeom>
          <a:noFill/>
          <a:ln>
            <a:noFill/>
          </a:ln>
        </p:spPr>
      </p:pic>
      <p:pic>
        <p:nvPicPr>
          <p:cNvPr id="69" name="Google Shape;69;g13eb435a68b_0_0"/>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3e28111a13_0_0"/>
          <p:cNvSpPr txBox="1"/>
          <p:nvPr/>
        </p:nvSpPr>
        <p:spPr>
          <a:xfrm>
            <a:off x="2951819" y="4731990"/>
            <a:ext cx="32403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IN" sz="1100" u="none" cap="none" strike="noStrike">
                <a:solidFill>
                  <a:srgbClr val="FFFFFF"/>
                </a:solidFill>
                <a:latin typeface="Arial"/>
                <a:ea typeface="Arial"/>
                <a:cs typeface="Arial"/>
                <a:sym typeface="Arial"/>
              </a:rPr>
              <a:t>URL</a:t>
            </a:r>
            <a:endParaRPr b="0" i="0" sz="1100" u="none" cap="none" strike="noStrike">
              <a:solidFill>
                <a:srgbClr val="FFFFFF"/>
              </a:solidFill>
              <a:latin typeface="Arial"/>
              <a:ea typeface="Arial"/>
              <a:cs typeface="Arial"/>
              <a:sym typeface="Arial"/>
            </a:endParaRPr>
          </a:p>
        </p:txBody>
      </p:sp>
      <p:pic>
        <p:nvPicPr>
          <p:cNvPr id="208" name="Google Shape;208;g13e28111a13_0_0"/>
          <p:cNvPicPr preferRelativeResize="0"/>
          <p:nvPr/>
        </p:nvPicPr>
        <p:blipFill rotWithShape="1">
          <a:blip r:embed="rId3">
            <a:alphaModFix/>
          </a:blip>
          <a:srcRect b="12867" l="9774" r="9771" t="9872"/>
          <a:stretch/>
        </p:blipFill>
        <p:spPr>
          <a:xfrm>
            <a:off x="2856150" y="4609700"/>
            <a:ext cx="3431700" cy="469625"/>
          </a:xfrm>
          <a:prstGeom prst="rect">
            <a:avLst/>
          </a:prstGeom>
          <a:noFill/>
          <a:ln>
            <a:noFill/>
          </a:ln>
        </p:spPr>
      </p:pic>
      <p:pic>
        <p:nvPicPr>
          <p:cNvPr id="209" name="Google Shape;209;g13e28111a13_0_0"/>
          <p:cNvPicPr preferRelativeResize="0"/>
          <p:nvPr/>
        </p:nvPicPr>
        <p:blipFill rotWithShape="1">
          <a:blip r:embed="rId4">
            <a:alphaModFix/>
          </a:blip>
          <a:srcRect b="0" l="0" r="0" t="0"/>
          <a:stretch/>
        </p:blipFill>
        <p:spPr>
          <a:xfrm>
            <a:off x="2594975" y="210949"/>
            <a:ext cx="3954051" cy="4060599"/>
          </a:xfrm>
          <a:prstGeom prst="rect">
            <a:avLst/>
          </a:prstGeom>
          <a:noFill/>
          <a:ln>
            <a:noFill/>
          </a:ln>
        </p:spPr>
      </p:pic>
      <p:sp>
        <p:nvSpPr>
          <p:cNvPr id="210" name="Google Shape;210;g13e28111a13_0_0"/>
          <p:cNvSpPr txBox="1"/>
          <p:nvPr/>
        </p:nvSpPr>
        <p:spPr>
          <a:xfrm>
            <a:off x="0" y="3847750"/>
            <a:ext cx="9144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IN" sz="3000" u="none" cap="none" strike="noStrike">
                <a:solidFill>
                  <a:srgbClr val="FFFFFF"/>
                </a:solidFill>
                <a:latin typeface="Poppins"/>
                <a:ea typeface="Poppins"/>
                <a:cs typeface="Poppins"/>
                <a:sym typeface="Poppins"/>
              </a:rPr>
              <a:t>BE INSPIRED TO WIN! THANK YOU!</a:t>
            </a:r>
            <a:endParaRPr b="1" i="0" sz="3000" u="none" cap="none" strike="noStrike">
              <a:solidFill>
                <a:srgbClr val="FFFFFF"/>
              </a:solidFill>
              <a:latin typeface="Poppins"/>
              <a:ea typeface="Poppins"/>
              <a:cs typeface="Poppins"/>
              <a:sym typeface="Poppins"/>
            </a:endParaRPr>
          </a:p>
        </p:txBody>
      </p:sp>
      <p:pic>
        <p:nvPicPr>
          <p:cNvPr id="211" name="Google Shape;211;g13e28111a13_0_0"/>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3a19365954_0_0"/>
          <p:cNvSpPr/>
          <p:nvPr/>
        </p:nvSpPr>
        <p:spPr>
          <a:xfrm>
            <a:off x="608025" y="776475"/>
            <a:ext cx="7325100" cy="3777300"/>
          </a:xfrm>
          <a:prstGeom prst="roundRect">
            <a:avLst>
              <a:gd fmla="val 3756" name="adj"/>
            </a:avLst>
          </a:prstGeom>
          <a:solidFill>
            <a:srgbClr val="002060"/>
          </a:solidFill>
          <a:ln cap="flat" cmpd="sng" w="952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g13a19365954_0_0"/>
          <p:cNvPicPr preferRelativeResize="0"/>
          <p:nvPr/>
        </p:nvPicPr>
        <p:blipFill rotWithShape="1">
          <a:blip r:embed="rId3">
            <a:alphaModFix/>
          </a:blip>
          <a:srcRect b="12866" l="9774" r="9771" t="9872"/>
          <a:stretch/>
        </p:blipFill>
        <p:spPr>
          <a:xfrm>
            <a:off x="2856150" y="4609700"/>
            <a:ext cx="3431700" cy="469625"/>
          </a:xfrm>
          <a:prstGeom prst="rect">
            <a:avLst/>
          </a:prstGeom>
          <a:noFill/>
          <a:ln>
            <a:noFill/>
          </a:ln>
        </p:spPr>
      </p:pic>
      <p:sp>
        <p:nvSpPr>
          <p:cNvPr id="76" name="Google Shape;76;g13a19365954_0_0"/>
          <p:cNvSpPr txBox="1"/>
          <p:nvPr/>
        </p:nvSpPr>
        <p:spPr>
          <a:xfrm>
            <a:off x="608025" y="833425"/>
            <a:ext cx="73251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IN" sz="3000" u="none" cap="none" strike="noStrike">
                <a:solidFill>
                  <a:srgbClr val="FF9900"/>
                </a:solidFill>
                <a:latin typeface="Poppins"/>
                <a:ea typeface="Poppins"/>
                <a:cs typeface="Poppins"/>
                <a:sym typeface="Poppins"/>
              </a:rPr>
              <a:t>T</a:t>
            </a:r>
            <a:r>
              <a:rPr b="1" lang="en-IN" sz="3000">
                <a:solidFill>
                  <a:srgbClr val="FF9900"/>
                </a:solidFill>
                <a:latin typeface="Poppins"/>
                <a:ea typeface="Poppins"/>
                <a:cs typeface="Poppins"/>
                <a:sym typeface="Poppins"/>
              </a:rPr>
              <a:t>he Controllers</a:t>
            </a:r>
            <a:endParaRPr b="1" i="0" sz="3000" u="none" cap="none" strike="noStrike">
              <a:solidFill>
                <a:srgbClr val="FF9900"/>
              </a:solidFill>
              <a:latin typeface="Poppins"/>
              <a:ea typeface="Poppins"/>
              <a:cs typeface="Poppins"/>
              <a:sym typeface="Poppins"/>
            </a:endParaRPr>
          </a:p>
        </p:txBody>
      </p:sp>
      <p:sp>
        <p:nvSpPr>
          <p:cNvPr id="77" name="Google Shape;77;g13a19365954_0_0"/>
          <p:cNvSpPr txBox="1"/>
          <p:nvPr/>
        </p:nvSpPr>
        <p:spPr>
          <a:xfrm>
            <a:off x="608025" y="1387525"/>
            <a:ext cx="73251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1" lang="en-IN" sz="1600" u="none" cap="none" strike="noStrike">
                <a:solidFill>
                  <a:schemeClr val="lt1"/>
                </a:solidFill>
                <a:latin typeface="Poppins"/>
                <a:ea typeface="Poppins"/>
                <a:cs typeface="Poppins"/>
                <a:sym typeface="Poppins"/>
              </a:rPr>
              <a:t>PRESENTS</a:t>
            </a:r>
            <a:endParaRPr b="0" i="1" sz="1600" u="none" cap="none" strike="noStrike">
              <a:solidFill>
                <a:schemeClr val="lt1"/>
              </a:solidFill>
              <a:latin typeface="Poppins"/>
              <a:ea typeface="Poppins"/>
              <a:cs typeface="Poppins"/>
              <a:sym typeface="Poppins"/>
            </a:endParaRPr>
          </a:p>
        </p:txBody>
      </p:sp>
      <p:sp>
        <p:nvSpPr>
          <p:cNvPr id="78" name="Google Shape;78;g13a19365954_0_0"/>
          <p:cNvSpPr txBox="1"/>
          <p:nvPr/>
        </p:nvSpPr>
        <p:spPr>
          <a:xfrm>
            <a:off x="608025" y="2095150"/>
            <a:ext cx="73251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IN" sz="3000">
                <a:solidFill>
                  <a:srgbClr val="FF9900"/>
                </a:solidFill>
                <a:latin typeface="Poppins"/>
                <a:ea typeface="Poppins"/>
                <a:cs typeface="Poppins"/>
                <a:sym typeface="Poppins"/>
              </a:rPr>
              <a:t> SnackBot</a:t>
            </a:r>
            <a:endParaRPr b="1" i="0" sz="3000" u="none" cap="none" strike="noStrike">
              <a:solidFill>
                <a:srgbClr val="FF9900"/>
              </a:solidFill>
              <a:latin typeface="Poppins"/>
              <a:ea typeface="Poppins"/>
              <a:cs typeface="Poppins"/>
              <a:sym typeface="Poppins"/>
            </a:endParaRPr>
          </a:p>
        </p:txBody>
      </p:sp>
      <p:sp>
        <p:nvSpPr>
          <p:cNvPr id="79" name="Google Shape;79;g13a19365954_0_0"/>
          <p:cNvSpPr txBox="1"/>
          <p:nvPr/>
        </p:nvSpPr>
        <p:spPr>
          <a:xfrm>
            <a:off x="608025" y="3077625"/>
            <a:ext cx="73251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1" lang="en-IN" sz="1400" u="none" cap="none" strike="noStrike">
                <a:solidFill>
                  <a:schemeClr val="lt1"/>
                </a:solidFill>
                <a:latin typeface="Poppins"/>
                <a:ea typeface="Poppins"/>
                <a:cs typeface="Poppins"/>
                <a:sym typeface="Poppins"/>
              </a:rPr>
              <a:t>Team Members:</a:t>
            </a:r>
            <a:endParaRPr b="1" i="1" sz="1400" u="none" cap="none" strike="noStrike">
              <a:solidFill>
                <a:schemeClr val="lt1"/>
              </a:solidFill>
              <a:latin typeface="Poppins"/>
              <a:ea typeface="Poppins"/>
              <a:cs typeface="Poppins"/>
              <a:sym typeface="Poppins"/>
            </a:endParaRPr>
          </a:p>
        </p:txBody>
      </p:sp>
      <p:sp>
        <p:nvSpPr>
          <p:cNvPr id="80" name="Google Shape;80;g13a19365954_0_0"/>
          <p:cNvSpPr txBox="1"/>
          <p:nvPr/>
        </p:nvSpPr>
        <p:spPr>
          <a:xfrm>
            <a:off x="608025" y="2707200"/>
            <a:ext cx="7325100" cy="371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lang="en-IN" sz="1800">
                <a:solidFill>
                  <a:schemeClr val="lt1"/>
                </a:solidFill>
                <a:latin typeface="Poppins"/>
                <a:ea typeface="Poppins"/>
                <a:cs typeface="Poppins"/>
                <a:sym typeface="Poppins"/>
              </a:rPr>
              <a:t>So you never have to miss a minute of the game!</a:t>
            </a:r>
            <a:endParaRPr b="0" i="0" sz="1800" u="none" cap="none" strike="noStrike">
              <a:solidFill>
                <a:schemeClr val="lt1"/>
              </a:solidFill>
              <a:latin typeface="Poppins"/>
              <a:ea typeface="Poppins"/>
              <a:cs typeface="Poppins"/>
              <a:sym typeface="Poppins"/>
            </a:endParaRPr>
          </a:p>
        </p:txBody>
      </p:sp>
      <p:sp>
        <p:nvSpPr>
          <p:cNvPr id="81" name="Google Shape;81;g13a19365954_0_0"/>
          <p:cNvSpPr/>
          <p:nvPr/>
        </p:nvSpPr>
        <p:spPr>
          <a:xfrm>
            <a:off x="860875" y="3385425"/>
            <a:ext cx="6802800" cy="9519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3a19365954_0_0"/>
          <p:cNvSpPr txBox="1"/>
          <p:nvPr/>
        </p:nvSpPr>
        <p:spPr>
          <a:xfrm>
            <a:off x="860825" y="3545400"/>
            <a:ext cx="6802800" cy="371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IN" sz="1800">
                <a:solidFill>
                  <a:schemeClr val="dk1"/>
                </a:solidFill>
                <a:latin typeface="Poppins"/>
                <a:ea typeface="Poppins"/>
                <a:cs typeface="Poppins"/>
                <a:sym typeface="Poppins"/>
              </a:rPr>
              <a:t>Adhishri, Harini, Pragnya and Roshni</a:t>
            </a:r>
            <a:endParaRPr b="1" i="0" sz="1800" u="none" cap="none" strike="noStrike">
              <a:solidFill>
                <a:schemeClr val="dk1"/>
              </a:solidFill>
              <a:latin typeface="Poppins"/>
              <a:ea typeface="Poppins"/>
              <a:cs typeface="Poppins"/>
              <a:sym typeface="Poppins"/>
            </a:endParaRPr>
          </a:p>
        </p:txBody>
      </p:sp>
      <p:pic>
        <p:nvPicPr>
          <p:cNvPr id="83" name="Google Shape;83;g13a19365954_0_0"/>
          <p:cNvPicPr preferRelativeResize="0"/>
          <p:nvPr/>
        </p:nvPicPr>
        <p:blipFill rotWithShape="1">
          <a:blip r:embed="rId4">
            <a:alphaModFix/>
          </a:blip>
          <a:srcRect b="9441" l="8277" r="6366" t="8067"/>
          <a:stretch/>
        </p:blipFill>
        <p:spPr>
          <a:xfrm>
            <a:off x="7933223" y="97401"/>
            <a:ext cx="1139350" cy="1130875"/>
          </a:xfrm>
          <a:prstGeom prst="rect">
            <a:avLst/>
          </a:prstGeom>
          <a:noFill/>
          <a:ln>
            <a:noFill/>
          </a:ln>
        </p:spPr>
      </p:pic>
      <p:pic>
        <p:nvPicPr>
          <p:cNvPr id="84" name="Google Shape;84;g13a19365954_0_0"/>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g13a19365954_0_191"/>
          <p:cNvPicPr preferRelativeResize="0"/>
          <p:nvPr/>
        </p:nvPicPr>
        <p:blipFill rotWithShape="1">
          <a:blip r:embed="rId3">
            <a:alphaModFix/>
          </a:blip>
          <a:srcRect b="12866" l="9774" r="9771" t="9872"/>
          <a:stretch/>
        </p:blipFill>
        <p:spPr>
          <a:xfrm>
            <a:off x="118274" y="4721750"/>
            <a:ext cx="2737774" cy="357100"/>
          </a:xfrm>
          <a:prstGeom prst="rect">
            <a:avLst/>
          </a:prstGeom>
          <a:noFill/>
          <a:ln>
            <a:noFill/>
          </a:ln>
        </p:spPr>
      </p:pic>
      <p:pic>
        <p:nvPicPr>
          <p:cNvPr id="90" name="Google Shape;90;g13a19365954_0_191"/>
          <p:cNvPicPr preferRelativeResize="0"/>
          <p:nvPr/>
        </p:nvPicPr>
        <p:blipFill rotWithShape="1">
          <a:blip r:embed="rId4">
            <a:alphaModFix/>
          </a:blip>
          <a:srcRect b="9441" l="8277" r="6366" t="8067"/>
          <a:stretch/>
        </p:blipFill>
        <p:spPr>
          <a:xfrm>
            <a:off x="7933223" y="97401"/>
            <a:ext cx="1139350" cy="1130875"/>
          </a:xfrm>
          <a:prstGeom prst="rect">
            <a:avLst/>
          </a:prstGeom>
          <a:noFill/>
          <a:ln>
            <a:noFill/>
          </a:ln>
        </p:spPr>
      </p:pic>
      <p:sp>
        <p:nvSpPr>
          <p:cNvPr id="91" name="Google Shape;91;g13a19365954_0_191"/>
          <p:cNvSpPr txBox="1"/>
          <p:nvPr/>
        </p:nvSpPr>
        <p:spPr>
          <a:xfrm>
            <a:off x="2103000" y="490025"/>
            <a:ext cx="5964900" cy="35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800"/>
              <a:buFont typeface="Arial"/>
              <a:buNone/>
            </a:pPr>
            <a:r>
              <a:rPr b="1" lang="en-IN">
                <a:solidFill>
                  <a:srgbClr val="FF9900"/>
                </a:solidFill>
                <a:latin typeface="Poppins"/>
                <a:ea typeface="Poppins"/>
                <a:cs typeface="Poppins"/>
                <a:sym typeface="Poppins"/>
              </a:rPr>
              <a:t>SNACKBOT</a:t>
            </a:r>
            <a:endParaRPr b="1" i="0" sz="1400" u="none" cap="none" strike="noStrike">
              <a:solidFill>
                <a:srgbClr val="FF9900"/>
              </a:solidFill>
              <a:latin typeface="Poppins"/>
              <a:ea typeface="Poppins"/>
              <a:cs typeface="Poppins"/>
              <a:sym typeface="Poppins"/>
            </a:endParaRPr>
          </a:p>
        </p:txBody>
      </p:sp>
      <p:pic>
        <p:nvPicPr>
          <p:cNvPr id="92" name="Google Shape;92;g13a19365954_0_191"/>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
        <p:nvSpPr>
          <p:cNvPr id="93" name="Google Shape;93;g13a19365954_0_191"/>
          <p:cNvSpPr/>
          <p:nvPr/>
        </p:nvSpPr>
        <p:spPr>
          <a:xfrm>
            <a:off x="1634275" y="2009725"/>
            <a:ext cx="6106200" cy="15921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13a19365954_0_191"/>
          <p:cNvSpPr txBox="1"/>
          <p:nvPr/>
        </p:nvSpPr>
        <p:spPr>
          <a:xfrm>
            <a:off x="609600" y="766575"/>
            <a:ext cx="7212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rgbClr val="000000"/>
              </a:buClr>
              <a:buSzPts val="1700"/>
              <a:buFont typeface="Arial"/>
              <a:buNone/>
            </a:pPr>
            <a:r>
              <a:rPr b="1" i="0" lang="en-IN" sz="2400" u="none" cap="none" strike="noStrike">
                <a:solidFill>
                  <a:schemeClr val="lt1"/>
                </a:solidFill>
                <a:latin typeface="Poppins"/>
                <a:ea typeface="Poppins"/>
                <a:cs typeface="Poppins"/>
                <a:sym typeface="Poppins"/>
              </a:rPr>
              <a:t>PROBLEM that you see and want to solve.</a:t>
            </a:r>
            <a:endParaRPr b="1" i="0" sz="2400" u="none" cap="none" strike="noStrike">
              <a:solidFill>
                <a:schemeClr val="lt1"/>
              </a:solidFill>
              <a:latin typeface="Poppins"/>
              <a:ea typeface="Poppins"/>
              <a:cs typeface="Poppins"/>
              <a:sym typeface="Poppins"/>
            </a:endParaRPr>
          </a:p>
        </p:txBody>
      </p:sp>
      <p:sp>
        <p:nvSpPr>
          <p:cNvPr id="95" name="Google Shape;95;g13a19365954_0_191"/>
          <p:cNvSpPr txBox="1"/>
          <p:nvPr/>
        </p:nvSpPr>
        <p:spPr>
          <a:xfrm>
            <a:off x="1803475" y="2064687"/>
            <a:ext cx="5767800" cy="14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sz="1600"/>
              <a:t>When people go to sports events, they love to cheer for their favorite team and have fun while watching the game. Imagine going at a football game and having to miss a crucial part, because you have to go get some snacks? That would be a bummer, won’t it? That’s the problem I want to solve.</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g13e6d807a15_0_0"/>
          <p:cNvPicPr preferRelativeResize="0"/>
          <p:nvPr/>
        </p:nvPicPr>
        <p:blipFill rotWithShape="1">
          <a:blip r:embed="rId3">
            <a:alphaModFix/>
          </a:blip>
          <a:srcRect b="12868" l="9774" r="9772" t="9872"/>
          <a:stretch/>
        </p:blipFill>
        <p:spPr>
          <a:xfrm>
            <a:off x="118274" y="4721750"/>
            <a:ext cx="2737774" cy="357100"/>
          </a:xfrm>
          <a:prstGeom prst="rect">
            <a:avLst/>
          </a:prstGeom>
          <a:noFill/>
          <a:ln>
            <a:noFill/>
          </a:ln>
        </p:spPr>
      </p:pic>
      <p:pic>
        <p:nvPicPr>
          <p:cNvPr id="102" name="Google Shape;102;g13e6d807a15_0_0"/>
          <p:cNvPicPr preferRelativeResize="0"/>
          <p:nvPr/>
        </p:nvPicPr>
        <p:blipFill rotWithShape="1">
          <a:blip r:embed="rId4">
            <a:alphaModFix/>
          </a:blip>
          <a:srcRect b="9442" l="8277" r="6366" t="8067"/>
          <a:stretch/>
        </p:blipFill>
        <p:spPr>
          <a:xfrm>
            <a:off x="7933223" y="97401"/>
            <a:ext cx="1139350" cy="1130875"/>
          </a:xfrm>
          <a:prstGeom prst="rect">
            <a:avLst/>
          </a:prstGeom>
          <a:noFill/>
          <a:ln>
            <a:noFill/>
          </a:ln>
        </p:spPr>
      </p:pic>
      <p:sp>
        <p:nvSpPr>
          <p:cNvPr id="103" name="Google Shape;103;g13e6d807a15_0_0"/>
          <p:cNvSpPr txBox="1"/>
          <p:nvPr/>
        </p:nvSpPr>
        <p:spPr>
          <a:xfrm>
            <a:off x="2103000" y="490025"/>
            <a:ext cx="5964900" cy="35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800"/>
              <a:buFont typeface="Arial"/>
              <a:buNone/>
            </a:pPr>
            <a:r>
              <a:rPr b="1" lang="en-IN">
                <a:solidFill>
                  <a:srgbClr val="FF9900"/>
                </a:solidFill>
                <a:latin typeface="Poppins"/>
                <a:ea typeface="Poppins"/>
                <a:cs typeface="Poppins"/>
                <a:sym typeface="Poppins"/>
              </a:rPr>
              <a:t>SNACKBOT</a:t>
            </a:r>
            <a:endParaRPr b="1" i="0" sz="1400" u="none" cap="none" strike="noStrike">
              <a:solidFill>
                <a:srgbClr val="FF9900"/>
              </a:solidFill>
              <a:latin typeface="Poppins"/>
              <a:ea typeface="Poppins"/>
              <a:cs typeface="Poppins"/>
              <a:sym typeface="Poppins"/>
            </a:endParaRPr>
          </a:p>
        </p:txBody>
      </p:sp>
      <p:pic>
        <p:nvPicPr>
          <p:cNvPr id="104" name="Google Shape;104;g13e6d807a15_0_0"/>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
        <p:nvSpPr>
          <p:cNvPr id="105" name="Google Shape;105;g13e6d807a15_0_0"/>
          <p:cNvSpPr txBox="1"/>
          <p:nvPr/>
        </p:nvSpPr>
        <p:spPr>
          <a:xfrm>
            <a:off x="478850" y="982000"/>
            <a:ext cx="5838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rgbClr val="000000"/>
              </a:buClr>
              <a:buSzPts val="1700"/>
              <a:buFont typeface="Arial"/>
              <a:buNone/>
            </a:pPr>
            <a:r>
              <a:rPr b="1" i="0" lang="en-IN" sz="2400" u="none" cap="none" strike="noStrike">
                <a:solidFill>
                  <a:schemeClr val="lt1"/>
                </a:solidFill>
                <a:latin typeface="Poppins"/>
                <a:ea typeface="Poppins"/>
                <a:cs typeface="Poppins"/>
                <a:sym typeface="Poppins"/>
              </a:rPr>
              <a:t>SOLUTION you want to provide.</a:t>
            </a:r>
            <a:endParaRPr b="1" i="0" sz="2400" u="none" cap="none" strike="noStrike">
              <a:solidFill>
                <a:schemeClr val="lt1"/>
              </a:solidFill>
              <a:latin typeface="Poppins"/>
              <a:ea typeface="Poppins"/>
              <a:cs typeface="Poppins"/>
              <a:sym typeface="Poppins"/>
            </a:endParaRPr>
          </a:p>
        </p:txBody>
      </p:sp>
      <p:sp>
        <p:nvSpPr>
          <p:cNvPr id="106" name="Google Shape;106;g13e6d807a15_0_0"/>
          <p:cNvSpPr/>
          <p:nvPr/>
        </p:nvSpPr>
        <p:spPr>
          <a:xfrm>
            <a:off x="1634275" y="2009725"/>
            <a:ext cx="6106200" cy="15921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13e6d807a15_0_0"/>
          <p:cNvSpPr txBox="1"/>
          <p:nvPr/>
        </p:nvSpPr>
        <p:spPr>
          <a:xfrm>
            <a:off x="2137375" y="2461275"/>
            <a:ext cx="51000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a:t>A robot that will deliver the snacks from the concession stand, to your seat! </a:t>
            </a:r>
            <a:r>
              <a:rPr lang="en-IN"/>
              <a:t>That way, the audience will get to enjoy tasty snacks AND won’t have to miss any part of the game.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g13e6d807a15_0_7"/>
          <p:cNvPicPr preferRelativeResize="0"/>
          <p:nvPr/>
        </p:nvPicPr>
        <p:blipFill rotWithShape="1">
          <a:blip r:embed="rId3">
            <a:alphaModFix/>
          </a:blip>
          <a:srcRect b="12868" l="9774" r="9772" t="9872"/>
          <a:stretch/>
        </p:blipFill>
        <p:spPr>
          <a:xfrm>
            <a:off x="118274" y="4721750"/>
            <a:ext cx="2737774" cy="357100"/>
          </a:xfrm>
          <a:prstGeom prst="rect">
            <a:avLst/>
          </a:prstGeom>
          <a:noFill/>
          <a:ln>
            <a:noFill/>
          </a:ln>
        </p:spPr>
      </p:pic>
      <p:pic>
        <p:nvPicPr>
          <p:cNvPr id="114" name="Google Shape;114;g13e6d807a15_0_7"/>
          <p:cNvPicPr preferRelativeResize="0"/>
          <p:nvPr/>
        </p:nvPicPr>
        <p:blipFill rotWithShape="1">
          <a:blip r:embed="rId4">
            <a:alphaModFix/>
          </a:blip>
          <a:srcRect b="9442" l="8277" r="6366" t="8067"/>
          <a:stretch/>
        </p:blipFill>
        <p:spPr>
          <a:xfrm>
            <a:off x="7933223" y="97401"/>
            <a:ext cx="1139350" cy="1130875"/>
          </a:xfrm>
          <a:prstGeom prst="rect">
            <a:avLst/>
          </a:prstGeom>
          <a:noFill/>
          <a:ln>
            <a:noFill/>
          </a:ln>
        </p:spPr>
      </p:pic>
      <p:sp>
        <p:nvSpPr>
          <p:cNvPr id="115" name="Google Shape;115;g13e6d807a15_0_7"/>
          <p:cNvSpPr txBox="1"/>
          <p:nvPr/>
        </p:nvSpPr>
        <p:spPr>
          <a:xfrm>
            <a:off x="2103000" y="490025"/>
            <a:ext cx="5964900" cy="35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800"/>
              <a:buFont typeface="Arial"/>
              <a:buNone/>
            </a:pPr>
            <a:r>
              <a:rPr b="1" lang="en-IN">
                <a:solidFill>
                  <a:srgbClr val="FF9900"/>
                </a:solidFill>
                <a:latin typeface="Poppins"/>
                <a:ea typeface="Poppins"/>
                <a:cs typeface="Poppins"/>
                <a:sym typeface="Poppins"/>
              </a:rPr>
              <a:t>SNACKBOT</a:t>
            </a:r>
            <a:endParaRPr b="1" i="0" sz="1400" u="none" cap="none" strike="noStrike">
              <a:solidFill>
                <a:srgbClr val="FF9900"/>
              </a:solidFill>
              <a:latin typeface="Poppins"/>
              <a:ea typeface="Poppins"/>
              <a:cs typeface="Poppins"/>
              <a:sym typeface="Poppins"/>
            </a:endParaRPr>
          </a:p>
        </p:txBody>
      </p:sp>
      <p:pic>
        <p:nvPicPr>
          <p:cNvPr id="116" name="Google Shape;116;g13e6d807a15_0_7"/>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
        <p:nvSpPr>
          <p:cNvPr id="117" name="Google Shape;117;g13e6d807a15_0_7"/>
          <p:cNvSpPr txBox="1"/>
          <p:nvPr/>
        </p:nvSpPr>
        <p:spPr>
          <a:xfrm>
            <a:off x="609600" y="751150"/>
            <a:ext cx="4447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rgbClr val="000000"/>
              </a:buClr>
              <a:buSzPts val="1700"/>
              <a:buFont typeface="Arial"/>
              <a:buNone/>
            </a:pPr>
            <a:r>
              <a:rPr b="1" i="0" lang="en-IN" sz="2400" u="none" cap="none" strike="noStrike">
                <a:solidFill>
                  <a:schemeClr val="lt1"/>
                </a:solidFill>
                <a:latin typeface="Poppins"/>
                <a:ea typeface="Poppins"/>
                <a:cs typeface="Poppins"/>
                <a:sym typeface="Poppins"/>
              </a:rPr>
              <a:t>IDEA with which you help.</a:t>
            </a:r>
            <a:endParaRPr b="1" i="0" sz="2400" u="none" cap="none" strike="noStrike">
              <a:solidFill>
                <a:schemeClr val="lt1"/>
              </a:solidFill>
              <a:latin typeface="Poppins"/>
              <a:ea typeface="Poppins"/>
              <a:cs typeface="Poppins"/>
              <a:sym typeface="Poppins"/>
            </a:endParaRPr>
          </a:p>
        </p:txBody>
      </p:sp>
      <p:sp>
        <p:nvSpPr>
          <p:cNvPr id="118" name="Google Shape;118;g13e6d807a15_0_7"/>
          <p:cNvSpPr/>
          <p:nvPr/>
        </p:nvSpPr>
        <p:spPr>
          <a:xfrm>
            <a:off x="1634275" y="2009725"/>
            <a:ext cx="6106200" cy="15921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g13e6d807a15_0_7"/>
          <p:cNvSpPr txBox="1"/>
          <p:nvPr/>
        </p:nvSpPr>
        <p:spPr>
          <a:xfrm>
            <a:off x="2012575" y="2239950"/>
            <a:ext cx="5349600" cy="14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a:t>The solution to that, is SnackBot. A SnackBot is a device that will be programmed to bring snacks to your seat. You can order your food from an app in your phone, give the robot your seat and section number; and the robot will deliver your good to you, while you enjoy the game!!</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13e6d807a15_0_37"/>
          <p:cNvPicPr preferRelativeResize="0"/>
          <p:nvPr/>
        </p:nvPicPr>
        <p:blipFill rotWithShape="1">
          <a:blip r:embed="rId3">
            <a:alphaModFix/>
          </a:blip>
          <a:srcRect b="12868" l="9774" r="9772" t="9872"/>
          <a:stretch/>
        </p:blipFill>
        <p:spPr>
          <a:xfrm>
            <a:off x="118274" y="4721750"/>
            <a:ext cx="2737774" cy="357100"/>
          </a:xfrm>
          <a:prstGeom prst="rect">
            <a:avLst/>
          </a:prstGeom>
          <a:noFill/>
          <a:ln>
            <a:noFill/>
          </a:ln>
        </p:spPr>
      </p:pic>
      <p:pic>
        <p:nvPicPr>
          <p:cNvPr id="126" name="Google Shape;126;g13e6d807a15_0_37"/>
          <p:cNvPicPr preferRelativeResize="0"/>
          <p:nvPr/>
        </p:nvPicPr>
        <p:blipFill rotWithShape="1">
          <a:blip r:embed="rId4">
            <a:alphaModFix/>
          </a:blip>
          <a:srcRect b="9442" l="8277" r="6366" t="8067"/>
          <a:stretch/>
        </p:blipFill>
        <p:spPr>
          <a:xfrm>
            <a:off x="7933223" y="97401"/>
            <a:ext cx="1139350" cy="1130875"/>
          </a:xfrm>
          <a:prstGeom prst="rect">
            <a:avLst/>
          </a:prstGeom>
          <a:noFill/>
          <a:ln>
            <a:noFill/>
          </a:ln>
        </p:spPr>
      </p:pic>
      <p:sp>
        <p:nvSpPr>
          <p:cNvPr id="127" name="Google Shape;127;g13e6d807a15_0_37"/>
          <p:cNvSpPr txBox="1"/>
          <p:nvPr/>
        </p:nvSpPr>
        <p:spPr>
          <a:xfrm>
            <a:off x="2103000" y="490025"/>
            <a:ext cx="5964900" cy="35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800"/>
              <a:buFont typeface="Arial"/>
              <a:buNone/>
            </a:pPr>
            <a:r>
              <a:rPr b="1" lang="en-IN">
                <a:solidFill>
                  <a:srgbClr val="FF9900"/>
                </a:solidFill>
                <a:latin typeface="Poppins"/>
                <a:ea typeface="Poppins"/>
                <a:cs typeface="Poppins"/>
                <a:sym typeface="Poppins"/>
              </a:rPr>
              <a:t>SNACKBOT </a:t>
            </a:r>
            <a:endParaRPr b="1" i="0" sz="1400" u="none" cap="none" strike="noStrike">
              <a:solidFill>
                <a:srgbClr val="FF9900"/>
              </a:solidFill>
              <a:latin typeface="Poppins"/>
              <a:ea typeface="Poppins"/>
              <a:cs typeface="Poppins"/>
              <a:sym typeface="Poppins"/>
            </a:endParaRPr>
          </a:p>
        </p:txBody>
      </p:sp>
      <p:pic>
        <p:nvPicPr>
          <p:cNvPr id="128" name="Google Shape;128;g13e6d807a15_0_37"/>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
        <p:nvSpPr>
          <p:cNvPr id="129" name="Google Shape;129;g13e6d807a15_0_37"/>
          <p:cNvSpPr txBox="1"/>
          <p:nvPr/>
        </p:nvSpPr>
        <p:spPr>
          <a:xfrm>
            <a:off x="609600" y="751150"/>
            <a:ext cx="6776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rgbClr val="000000"/>
              </a:buClr>
              <a:buSzPts val="1700"/>
              <a:buFont typeface="Arial"/>
              <a:buNone/>
            </a:pPr>
            <a:r>
              <a:rPr b="1" i="0" lang="en-IN" sz="2400" u="none" cap="none" strike="noStrike">
                <a:solidFill>
                  <a:schemeClr val="lt1"/>
                </a:solidFill>
                <a:latin typeface="Poppins"/>
                <a:ea typeface="Poppins"/>
                <a:cs typeface="Poppins"/>
                <a:sym typeface="Poppins"/>
              </a:rPr>
              <a:t>INNOVATION which you have designed.</a:t>
            </a:r>
            <a:endParaRPr b="1" i="0" sz="2400" u="none" cap="none" strike="noStrike">
              <a:solidFill>
                <a:schemeClr val="lt1"/>
              </a:solidFill>
              <a:latin typeface="Poppins"/>
              <a:ea typeface="Poppins"/>
              <a:cs typeface="Poppins"/>
              <a:sym typeface="Poppins"/>
            </a:endParaRPr>
          </a:p>
        </p:txBody>
      </p:sp>
      <p:sp>
        <p:nvSpPr>
          <p:cNvPr id="130" name="Google Shape;130;g13e6d807a15_0_37"/>
          <p:cNvSpPr/>
          <p:nvPr/>
        </p:nvSpPr>
        <p:spPr>
          <a:xfrm>
            <a:off x="4396050" y="1560600"/>
            <a:ext cx="3344400" cy="25188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g13e6d807a15_0_37"/>
          <p:cNvSpPr txBox="1"/>
          <p:nvPr/>
        </p:nvSpPr>
        <p:spPr>
          <a:xfrm>
            <a:off x="4648190" y="1558800"/>
            <a:ext cx="2737800" cy="25224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Char char="-"/>
            </a:pPr>
            <a:r>
              <a:rPr b="1" lang="en-IN" sz="1700"/>
              <a:t>Easy to order </a:t>
            </a:r>
            <a:endParaRPr b="1" sz="1700"/>
          </a:p>
          <a:p>
            <a:pPr indent="-336550" lvl="0" marL="457200" rtl="0" algn="l">
              <a:spcBef>
                <a:spcPts val="0"/>
              </a:spcBef>
              <a:spcAft>
                <a:spcPts val="0"/>
              </a:spcAft>
              <a:buSzPts val="1700"/>
              <a:buChar char="-"/>
            </a:pPr>
            <a:r>
              <a:rPr b="1" lang="en-IN" sz="1700">
                <a:solidFill>
                  <a:schemeClr val="dk1"/>
                </a:solidFill>
              </a:rPr>
              <a:t>Safe and effective</a:t>
            </a:r>
            <a:endParaRPr b="1" sz="1700">
              <a:solidFill>
                <a:schemeClr val="dk1"/>
              </a:solidFill>
            </a:endParaRPr>
          </a:p>
          <a:p>
            <a:pPr indent="-336550" lvl="0" marL="457200" rtl="0" algn="l">
              <a:spcBef>
                <a:spcPts val="0"/>
              </a:spcBef>
              <a:spcAft>
                <a:spcPts val="0"/>
              </a:spcAft>
              <a:buSzPts val="1700"/>
              <a:buChar char="-"/>
            </a:pPr>
            <a:r>
              <a:rPr b="1" lang="en-IN" sz="1700"/>
              <a:t>Delivers to your seat</a:t>
            </a:r>
            <a:endParaRPr b="1" sz="1700"/>
          </a:p>
          <a:p>
            <a:pPr indent="-336550" lvl="0" marL="457200" rtl="0" algn="l">
              <a:spcBef>
                <a:spcPts val="0"/>
              </a:spcBef>
              <a:spcAft>
                <a:spcPts val="0"/>
              </a:spcAft>
              <a:buSzPts val="1700"/>
              <a:buChar char="-"/>
            </a:pPr>
            <a:r>
              <a:rPr b="1" lang="en-IN" sz="1700"/>
              <a:t>Provides you with food, first aid and drinks</a:t>
            </a:r>
            <a:endParaRPr b="1" sz="1700"/>
          </a:p>
          <a:p>
            <a:pPr indent="-336550" lvl="0" marL="457200" rtl="0" algn="l">
              <a:spcBef>
                <a:spcPts val="0"/>
              </a:spcBef>
              <a:spcAft>
                <a:spcPts val="0"/>
              </a:spcAft>
              <a:buSzPts val="1700"/>
              <a:buChar char="-"/>
            </a:pPr>
            <a:r>
              <a:rPr b="1" lang="en-IN" sz="1700"/>
              <a:t>Saves time and energy</a:t>
            </a:r>
            <a:endParaRPr b="1" sz="1700"/>
          </a:p>
        </p:txBody>
      </p:sp>
      <p:pic>
        <p:nvPicPr>
          <p:cNvPr id="132" name="Google Shape;132;g13e6d807a15_0_37"/>
          <p:cNvPicPr preferRelativeResize="0"/>
          <p:nvPr/>
        </p:nvPicPr>
        <p:blipFill>
          <a:blip r:embed="rId6">
            <a:alphaModFix/>
          </a:blip>
          <a:stretch>
            <a:fillRect/>
          </a:stretch>
        </p:blipFill>
        <p:spPr>
          <a:xfrm>
            <a:off x="1192593" y="1365250"/>
            <a:ext cx="2153140" cy="3204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13e6d807a15_0_70"/>
          <p:cNvPicPr preferRelativeResize="0"/>
          <p:nvPr/>
        </p:nvPicPr>
        <p:blipFill rotWithShape="1">
          <a:blip r:embed="rId3">
            <a:alphaModFix/>
          </a:blip>
          <a:srcRect b="12868" l="9774" r="9772" t="9872"/>
          <a:stretch/>
        </p:blipFill>
        <p:spPr>
          <a:xfrm>
            <a:off x="118274" y="4721750"/>
            <a:ext cx="2737774" cy="357100"/>
          </a:xfrm>
          <a:prstGeom prst="rect">
            <a:avLst/>
          </a:prstGeom>
          <a:noFill/>
          <a:ln>
            <a:noFill/>
          </a:ln>
        </p:spPr>
      </p:pic>
      <p:pic>
        <p:nvPicPr>
          <p:cNvPr id="139" name="Google Shape;139;g13e6d807a15_0_70"/>
          <p:cNvPicPr preferRelativeResize="0"/>
          <p:nvPr/>
        </p:nvPicPr>
        <p:blipFill rotWithShape="1">
          <a:blip r:embed="rId4">
            <a:alphaModFix/>
          </a:blip>
          <a:srcRect b="9442" l="8277" r="6366" t="8067"/>
          <a:stretch/>
        </p:blipFill>
        <p:spPr>
          <a:xfrm>
            <a:off x="7933223" y="97401"/>
            <a:ext cx="1139350" cy="1130875"/>
          </a:xfrm>
          <a:prstGeom prst="rect">
            <a:avLst/>
          </a:prstGeom>
          <a:noFill/>
          <a:ln>
            <a:noFill/>
          </a:ln>
        </p:spPr>
      </p:pic>
      <p:sp>
        <p:nvSpPr>
          <p:cNvPr id="140" name="Google Shape;140;g13e6d807a15_0_70"/>
          <p:cNvSpPr txBox="1"/>
          <p:nvPr/>
        </p:nvSpPr>
        <p:spPr>
          <a:xfrm>
            <a:off x="2103000" y="490025"/>
            <a:ext cx="5964900" cy="35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800"/>
              <a:buFont typeface="Arial"/>
              <a:buNone/>
            </a:pPr>
            <a:r>
              <a:rPr b="1" lang="en-IN">
                <a:solidFill>
                  <a:srgbClr val="FF9900"/>
                </a:solidFill>
                <a:latin typeface="Poppins"/>
                <a:ea typeface="Poppins"/>
                <a:cs typeface="Poppins"/>
                <a:sym typeface="Poppins"/>
              </a:rPr>
              <a:t>SNACK BOT</a:t>
            </a:r>
            <a:endParaRPr b="1" i="0" sz="1400" u="none" cap="none" strike="noStrike">
              <a:solidFill>
                <a:srgbClr val="FF9900"/>
              </a:solidFill>
              <a:latin typeface="Poppins"/>
              <a:ea typeface="Poppins"/>
              <a:cs typeface="Poppins"/>
              <a:sym typeface="Poppins"/>
            </a:endParaRPr>
          </a:p>
        </p:txBody>
      </p:sp>
      <p:pic>
        <p:nvPicPr>
          <p:cNvPr id="141" name="Google Shape;141;g13e6d807a15_0_70"/>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
        <p:nvSpPr>
          <p:cNvPr id="142" name="Google Shape;142;g13e6d807a15_0_70"/>
          <p:cNvSpPr txBox="1"/>
          <p:nvPr/>
        </p:nvSpPr>
        <p:spPr>
          <a:xfrm>
            <a:off x="609600" y="751150"/>
            <a:ext cx="7206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rgbClr val="000000"/>
              </a:buClr>
              <a:buSzPts val="1700"/>
              <a:buFont typeface="Arial"/>
              <a:buNone/>
            </a:pPr>
            <a:r>
              <a:rPr b="1" i="0" lang="en-IN" sz="2400" u="none" cap="none" strike="noStrike">
                <a:solidFill>
                  <a:schemeClr val="lt1"/>
                </a:solidFill>
                <a:latin typeface="Poppins"/>
                <a:ea typeface="Poppins"/>
                <a:cs typeface="Poppins"/>
                <a:sym typeface="Poppins"/>
              </a:rPr>
              <a:t>HOW IT HELPS by solving people’s problem.</a:t>
            </a:r>
            <a:endParaRPr b="1" i="0" sz="2400" u="none" cap="none" strike="noStrike">
              <a:solidFill>
                <a:schemeClr val="lt1"/>
              </a:solidFill>
              <a:latin typeface="Poppins"/>
              <a:ea typeface="Poppins"/>
              <a:cs typeface="Poppins"/>
              <a:sym typeface="Poppins"/>
            </a:endParaRPr>
          </a:p>
        </p:txBody>
      </p:sp>
      <p:sp>
        <p:nvSpPr>
          <p:cNvPr id="143" name="Google Shape;143;g13e6d807a15_0_70"/>
          <p:cNvSpPr/>
          <p:nvPr/>
        </p:nvSpPr>
        <p:spPr>
          <a:xfrm>
            <a:off x="609600" y="3467850"/>
            <a:ext cx="1743600" cy="11856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IN"/>
              <a:t>Order some tasty treats on the SnackBot app!</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144" name="Google Shape;144;g13e6d807a15_0_70"/>
          <p:cNvSpPr txBox="1"/>
          <p:nvPr/>
        </p:nvSpPr>
        <p:spPr>
          <a:xfrm>
            <a:off x="0" y="1332000"/>
            <a:ext cx="9144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en-IN" sz="1600" u="none" cap="none" strike="noStrike">
                <a:solidFill>
                  <a:schemeClr val="lt1"/>
                </a:solidFill>
                <a:latin typeface="Poppins"/>
                <a:ea typeface="Poppins"/>
                <a:cs typeface="Poppins"/>
                <a:sym typeface="Poppins"/>
              </a:rPr>
              <a:t>Show your product features in pictures or drawing here.</a:t>
            </a:r>
            <a:endParaRPr b="1" i="0" sz="1600" u="none" cap="none" strike="noStrike">
              <a:solidFill>
                <a:schemeClr val="lt1"/>
              </a:solidFill>
              <a:latin typeface="Poppins"/>
              <a:ea typeface="Poppins"/>
              <a:cs typeface="Poppins"/>
              <a:sym typeface="Poppins"/>
            </a:endParaRPr>
          </a:p>
        </p:txBody>
      </p:sp>
      <p:sp>
        <p:nvSpPr>
          <p:cNvPr id="145" name="Google Shape;145;g13e6d807a15_0_70"/>
          <p:cNvSpPr txBox="1"/>
          <p:nvPr/>
        </p:nvSpPr>
        <p:spPr>
          <a:xfrm>
            <a:off x="0" y="1661000"/>
            <a:ext cx="91440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0" i="1" lang="en-IN" sz="1000" u="none" cap="none" strike="noStrike">
                <a:solidFill>
                  <a:schemeClr val="lt1"/>
                </a:solidFill>
                <a:latin typeface="Poppins"/>
                <a:ea typeface="Poppins"/>
                <a:cs typeface="Poppins"/>
                <a:sym typeface="Poppins"/>
              </a:rPr>
              <a:t>Write down how it addresses the problem and helps people. Explain in 3-4 sentences or in points below.</a:t>
            </a:r>
            <a:endParaRPr b="0" i="1" sz="1000" u="none" cap="none" strike="noStrike">
              <a:solidFill>
                <a:schemeClr val="lt1"/>
              </a:solidFill>
              <a:latin typeface="Poppins"/>
              <a:ea typeface="Poppins"/>
              <a:cs typeface="Poppins"/>
              <a:sym typeface="Poppins"/>
            </a:endParaRPr>
          </a:p>
        </p:txBody>
      </p:sp>
      <p:sp>
        <p:nvSpPr>
          <p:cNvPr id="146" name="Google Shape;146;g13e6d807a15_0_70"/>
          <p:cNvSpPr txBox="1"/>
          <p:nvPr/>
        </p:nvSpPr>
        <p:spPr>
          <a:xfrm>
            <a:off x="842400" y="1929975"/>
            <a:ext cx="1278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en-IN" sz="1200" u="sng" cap="none" strike="noStrike">
                <a:solidFill>
                  <a:schemeClr val="lt1"/>
                </a:solidFill>
                <a:latin typeface="Poppins"/>
                <a:ea typeface="Poppins"/>
                <a:cs typeface="Poppins"/>
                <a:sym typeface="Poppins"/>
              </a:rPr>
              <a:t>Feature-1 Pic</a:t>
            </a:r>
            <a:endParaRPr b="1" i="0" sz="1200" u="sng" cap="none" strike="noStrike">
              <a:solidFill>
                <a:schemeClr val="lt1"/>
              </a:solidFill>
              <a:latin typeface="Poppins"/>
              <a:ea typeface="Poppins"/>
              <a:cs typeface="Poppins"/>
              <a:sym typeface="Poppins"/>
            </a:endParaRPr>
          </a:p>
        </p:txBody>
      </p:sp>
      <p:sp>
        <p:nvSpPr>
          <p:cNvPr id="147" name="Google Shape;147;g13e6d807a15_0_70"/>
          <p:cNvSpPr txBox="1"/>
          <p:nvPr/>
        </p:nvSpPr>
        <p:spPr>
          <a:xfrm>
            <a:off x="2996875" y="1929975"/>
            <a:ext cx="1278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en-IN" sz="1200" u="sng" cap="none" strike="noStrike">
                <a:solidFill>
                  <a:schemeClr val="lt1"/>
                </a:solidFill>
                <a:latin typeface="Poppins"/>
                <a:ea typeface="Poppins"/>
                <a:cs typeface="Poppins"/>
                <a:sym typeface="Poppins"/>
              </a:rPr>
              <a:t>Feature-2 Pic</a:t>
            </a:r>
            <a:endParaRPr b="1" i="0" sz="1200" u="sng" cap="none" strike="noStrike">
              <a:solidFill>
                <a:schemeClr val="lt1"/>
              </a:solidFill>
              <a:latin typeface="Poppins"/>
              <a:ea typeface="Poppins"/>
              <a:cs typeface="Poppins"/>
              <a:sym typeface="Poppins"/>
            </a:endParaRPr>
          </a:p>
        </p:txBody>
      </p:sp>
      <p:sp>
        <p:nvSpPr>
          <p:cNvPr id="148" name="Google Shape;148;g13e6d807a15_0_70"/>
          <p:cNvSpPr txBox="1"/>
          <p:nvPr/>
        </p:nvSpPr>
        <p:spPr>
          <a:xfrm>
            <a:off x="5151350" y="1929975"/>
            <a:ext cx="1278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en-IN" sz="1200" u="sng" cap="none" strike="noStrike">
                <a:solidFill>
                  <a:schemeClr val="lt1"/>
                </a:solidFill>
                <a:latin typeface="Poppins"/>
                <a:ea typeface="Poppins"/>
                <a:cs typeface="Poppins"/>
                <a:sym typeface="Poppins"/>
              </a:rPr>
              <a:t>Feature-3 Pic</a:t>
            </a:r>
            <a:endParaRPr b="1" i="0" sz="1200" u="sng" cap="none" strike="noStrike">
              <a:solidFill>
                <a:schemeClr val="lt1"/>
              </a:solidFill>
              <a:latin typeface="Poppins"/>
              <a:ea typeface="Poppins"/>
              <a:cs typeface="Poppins"/>
              <a:sym typeface="Poppins"/>
            </a:endParaRPr>
          </a:p>
        </p:txBody>
      </p:sp>
      <p:sp>
        <p:nvSpPr>
          <p:cNvPr id="149" name="Google Shape;149;g13e6d807a15_0_70"/>
          <p:cNvSpPr txBox="1"/>
          <p:nvPr/>
        </p:nvSpPr>
        <p:spPr>
          <a:xfrm>
            <a:off x="7274825" y="1929975"/>
            <a:ext cx="1278000" cy="276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en-IN" sz="1200" u="sng" cap="none" strike="noStrike">
                <a:solidFill>
                  <a:schemeClr val="lt1"/>
                </a:solidFill>
                <a:latin typeface="Poppins"/>
                <a:ea typeface="Poppins"/>
                <a:cs typeface="Poppins"/>
                <a:sym typeface="Poppins"/>
              </a:rPr>
              <a:t>Feature-4 Pic</a:t>
            </a:r>
            <a:endParaRPr b="1" i="0" sz="1200" u="sng" cap="none" strike="noStrike">
              <a:solidFill>
                <a:schemeClr val="lt1"/>
              </a:solidFill>
              <a:latin typeface="Poppins"/>
              <a:ea typeface="Poppins"/>
              <a:cs typeface="Poppins"/>
              <a:sym typeface="Poppins"/>
            </a:endParaRPr>
          </a:p>
        </p:txBody>
      </p:sp>
      <p:sp>
        <p:nvSpPr>
          <p:cNvPr id="150" name="Google Shape;150;g13e6d807a15_0_70"/>
          <p:cNvSpPr/>
          <p:nvPr/>
        </p:nvSpPr>
        <p:spPr>
          <a:xfrm>
            <a:off x="2764075" y="3467850"/>
            <a:ext cx="1743600" cy="11856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IN"/>
              <a:t>You </a:t>
            </a:r>
            <a:r>
              <a:rPr lang="en-IN"/>
              <a:t>won’t have to miss a minute of the game!</a:t>
            </a:r>
            <a:endParaRPr b="0" i="0" sz="1400" u="none" cap="none" strike="noStrike">
              <a:solidFill>
                <a:srgbClr val="000000"/>
              </a:solidFill>
              <a:latin typeface="Arial"/>
              <a:ea typeface="Arial"/>
              <a:cs typeface="Arial"/>
              <a:sym typeface="Arial"/>
            </a:endParaRPr>
          </a:p>
        </p:txBody>
      </p:sp>
      <p:sp>
        <p:nvSpPr>
          <p:cNvPr id="151" name="Google Shape;151;g13e6d807a15_0_70"/>
          <p:cNvSpPr/>
          <p:nvPr/>
        </p:nvSpPr>
        <p:spPr>
          <a:xfrm>
            <a:off x="4918550" y="3467850"/>
            <a:ext cx="1743600" cy="11856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IN"/>
              <a:t>Delivers right to your row!</a:t>
            </a:r>
            <a:endParaRPr b="0" i="0" sz="1400" u="none" cap="none" strike="noStrike">
              <a:solidFill>
                <a:srgbClr val="000000"/>
              </a:solidFill>
              <a:latin typeface="Arial"/>
              <a:ea typeface="Arial"/>
              <a:cs typeface="Arial"/>
              <a:sym typeface="Arial"/>
            </a:endParaRPr>
          </a:p>
        </p:txBody>
      </p:sp>
      <p:sp>
        <p:nvSpPr>
          <p:cNvPr id="152" name="Google Shape;152;g13e6d807a15_0_70"/>
          <p:cNvSpPr/>
          <p:nvPr/>
        </p:nvSpPr>
        <p:spPr>
          <a:xfrm>
            <a:off x="7073025" y="3467850"/>
            <a:ext cx="1743600" cy="11856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IN"/>
              <a:t>Safe and secure</a:t>
            </a:r>
            <a:endParaRPr b="0" i="0" sz="1400" u="none" cap="none" strike="noStrike">
              <a:solidFill>
                <a:srgbClr val="000000"/>
              </a:solidFill>
              <a:latin typeface="Arial"/>
              <a:ea typeface="Arial"/>
              <a:cs typeface="Arial"/>
              <a:sym typeface="Arial"/>
            </a:endParaRPr>
          </a:p>
        </p:txBody>
      </p:sp>
      <p:pic>
        <p:nvPicPr>
          <p:cNvPr id="153" name="Google Shape;153;g13e6d807a15_0_70"/>
          <p:cNvPicPr preferRelativeResize="0"/>
          <p:nvPr/>
        </p:nvPicPr>
        <p:blipFill>
          <a:blip r:embed="rId6">
            <a:alphaModFix/>
          </a:blip>
          <a:stretch>
            <a:fillRect/>
          </a:stretch>
        </p:blipFill>
        <p:spPr>
          <a:xfrm>
            <a:off x="532710" y="2390450"/>
            <a:ext cx="1897375" cy="893814"/>
          </a:xfrm>
          <a:prstGeom prst="rect">
            <a:avLst/>
          </a:prstGeom>
          <a:noFill/>
          <a:ln>
            <a:noFill/>
          </a:ln>
        </p:spPr>
      </p:pic>
      <p:pic>
        <p:nvPicPr>
          <p:cNvPr id="154" name="Google Shape;154;g13e6d807a15_0_70"/>
          <p:cNvPicPr preferRelativeResize="0"/>
          <p:nvPr/>
        </p:nvPicPr>
        <p:blipFill>
          <a:blip r:embed="rId7">
            <a:alphaModFix/>
          </a:blip>
          <a:stretch>
            <a:fillRect/>
          </a:stretch>
        </p:blipFill>
        <p:spPr>
          <a:xfrm>
            <a:off x="4918551" y="2255675"/>
            <a:ext cx="1694891" cy="1130875"/>
          </a:xfrm>
          <a:prstGeom prst="rect">
            <a:avLst/>
          </a:prstGeom>
          <a:noFill/>
          <a:ln>
            <a:noFill/>
          </a:ln>
        </p:spPr>
      </p:pic>
      <p:pic>
        <p:nvPicPr>
          <p:cNvPr id="155" name="Google Shape;155;g13e6d807a15_0_70"/>
          <p:cNvPicPr preferRelativeResize="0"/>
          <p:nvPr/>
        </p:nvPicPr>
        <p:blipFill>
          <a:blip r:embed="rId8">
            <a:alphaModFix/>
          </a:blip>
          <a:stretch>
            <a:fillRect/>
          </a:stretch>
        </p:blipFill>
        <p:spPr>
          <a:xfrm>
            <a:off x="7432025" y="2271925"/>
            <a:ext cx="963590" cy="1130871"/>
          </a:xfrm>
          <a:prstGeom prst="rect">
            <a:avLst/>
          </a:prstGeom>
          <a:noFill/>
          <a:ln>
            <a:noFill/>
          </a:ln>
        </p:spPr>
      </p:pic>
      <p:pic>
        <p:nvPicPr>
          <p:cNvPr id="156" name="Google Shape;156;g13e6d807a15_0_70"/>
          <p:cNvPicPr preferRelativeResize="0"/>
          <p:nvPr/>
        </p:nvPicPr>
        <p:blipFill>
          <a:blip r:embed="rId9">
            <a:alphaModFix/>
          </a:blip>
          <a:stretch>
            <a:fillRect/>
          </a:stretch>
        </p:blipFill>
        <p:spPr>
          <a:xfrm>
            <a:off x="3035313" y="2159870"/>
            <a:ext cx="1278000" cy="12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g13e6d807a15_0_52"/>
          <p:cNvPicPr preferRelativeResize="0"/>
          <p:nvPr/>
        </p:nvPicPr>
        <p:blipFill rotWithShape="1">
          <a:blip r:embed="rId3">
            <a:alphaModFix/>
          </a:blip>
          <a:srcRect b="12868" l="9774" r="9772" t="9872"/>
          <a:stretch/>
        </p:blipFill>
        <p:spPr>
          <a:xfrm>
            <a:off x="118274" y="4721750"/>
            <a:ext cx="2737774" cy="357100"/>
          </a:xfrm>
          <a:prstGeom prst="rect">
            <a:avLst/>
          </a:prstGeom>
          <a:noFill/>
          <a:ln>
            <a:noFill/>
          </a:ln>
        </p:spPr>
      </p:pic>
      <p:pic>
        <p:nvPicPr>
          <p:cNvPr id="163" name="Google Shape;163;g13e6d807a15_0_52"/>
          <p:cNvPicPr preferRelativeResize="0"/>
          <p:nvPr/>
        </p:nvPicPr>
        <p:blipFill rotWithShape="1">
          <a:blip r:embed="rId4">
            <a:alphaModFix/>
          </a:blip>
          <a:srcRect b="9442" l="8277" r="6366" t="8067"/>
          <a:stretch/>
        </p:blipFill>
        <p:spPr>
          <a:xfrm>
            <a:off x="7933223" y="97401"/>
            <a:ext cx="1139350" cy="1130875"/>
          </a:xfrm>
          <a:prstGeom prst="rect">
            <a:avLst/>
          </a:prstGeom>
          <a:noFill/>
          <a:ln>
            <a:noFill/>
          </a:ln>
        </p:spPr>
      </p:pic>
      <p:sp>
        <p:nvSpPr>
          <p:cNvPr id="164" name="Google Shape;164;g13e6d807a15_0_52"/>
          <p:cNvSpPr txBox="1"/>
          <p:nvPr/>
        </p:nvSpPr>
        <p:spPr>
          <a:xfrm>
            <a:off x="2103000" y="490025"/>
            <a:ext cx="5964900" cy="35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800"/>
              <a:buFont typeface="Arial"/>
              <a:buNone/>
            </a:pPr>
            <a:r>
              <a:rPr b="1" i="0" lang="en-IN" sz="1400" u="none" cap="none" strike="noStrike">
                <a:solidFill>
                  <a:srgbClr val="FF9900"/>
                </a:solidFill>
                <a:latin typeface="Poppins"/>
                <a:ea typeface="Poppins"/>
                <a:cs typeface="Poppins"/>
                <a:sym typeface="Poppins"/>
              </a:rPr>
              <a:t>WRITE THE TITLE OF YOUR PROJECT</a:t>
            </a:r>
            <a:endParaRPr b="1" i="0" sz="1400" u="none" cap="none" strike="noStrike">
              <a:solidFill>
                <a:srgbClr val="FF9900"/>
              </a:solidFill>
              <a:latin typeface="Poppins"/>
              <a:ea typeface="Poppins"/>
              <a:cs typeface="Poppins"/>
              <a:sym typeface="Poppins"/>
            </a:endParaRPr>
          </a:p>
        </p:txBody>
      </p:sp>
      <p:pic>
        <p:nvPicPr>
          <p:cNvPr id="165" name="Google Shape;165;g13e6d807a15_0_52"/>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
        <p:nvSpPr>
          <p:cNvPr id="166" name="Google Shape;166;g13e6d807a15_0_52"/>
          <p:cNvSpPr txBox="1"/>
          <p:nvPr/>
        </p:nvSpPr>
        <p:spPr>
          <a:xfrm>
            <a:off x="0" y="1332000"/>
            <a:ext cx="9144000" cy="6219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en-IN" sz="1600" u="none" cap="none" strike="noStrike">
                <a:solidFill>
                  <a:schemeClr val="lt1"/>
                </a:solidFill>
                <a:latin typeface="Poppins"/>
                <a:ea typeface="Poppins"/>
                <a:cs typeface="Poppins"/>
                <a:sym typeface="Poppins"/>
              </a:rPr>
              <a:t>Show how your product / innovation works here in 3 to 4 steps or</a:t>
            </a:r>
            <a:br>
              <a:rPr b="1" i="0" lang="en-IN" sz="1600" u="none" cap="none" strike="noStrike">
                <a:solidFill>
                  <a:schemeClr val="lt1"/>
                </a:solidFill>
                <a:latin typeface="Poppins"/>
                <a:ea typeface="Poppins"/>
                <a:cs typeface="Poppins"/>
                <a:sym typeface="Poppins"/>
              </a:rPr>
            </a:br>
            <a:r>
              <a:rPr b="1" i="0" lang="en-IN" sz="1600" u="none" cap="none" strike="noStrike">
                <a:solidFill>
                  <a:schemeClr val="lt1"/>
                </a:solidFill>
                <a:latin typeface="Poppins"/>
                <a:ea typeface="Poppins"/>
                <a:cs typeface="Poppins"/>
                <a:sym typeface="Poppins"/>
              </a:rPr>
              <a:t>as many ways that steps that are essential.</a:t>
            </a:r>
            <a:endParaRPr b="1" i="0" sz="1600" u="none" cap="none" strike="noStrike">
              <a:solidFill>
                <a:schemeClr val="lt1"/>
              </a:solidFill>
              <a:latin typeface="Poppins"/>
              <a:ea typeface="Poppins"/>
              <a:cs typeface="Poppins"/>
              <a:sym typeface="Poppins"/>
            </a:endParaRPr>
          </a:p>
        </p:txBody>
      </p:sp>
      <p:sp>
        <p:nvSpPr>
          <p:cNvPr id="167" name="Google Shape;167;g13e6d807a15_0_52"/>
          <p:cNvSpPr txBox="1"/>
          <p:nvPr/>
        </p:nvSpPr>
        <p:spPr>
          <a:xfrm>
            <a:off x="609600" y="751150"/>
            <a:ext cx="6776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rgbClr val="000000"/>
              </a:buClr>
              <a:buSzPts val="1700"/>
              <a:buFont typeface="Arial"/>
              <a:buNone/>
            </a:pPr>
            <a:r>
              <a:rPr b="1" i="0" lang="en-IN" sz="2400" u="none" cap="none" strike="noStrike">
                <a:solidFill>
                  <a:schemeClr val="lt1"/>
                </a:solidFill>
                <a:latin typeface="Poppins"/>
                <a:ea typeface="Poppins"/>
                <a:cs typeface="Poppins"/>
                <a:sym typeface="Poppins"/>
              </a:rPr>
              <a:t>DEMONSTRATION of your product / idea.</a:t>
            </a:r>
            <a:endParaRPr b="1" i="0" sz="2400" u="none" cap="none" strike="noStrike">
              <a:solidFill>
                <a:schemeClr val="lt1"/>
              </a:solidFill>
              <a:latin typeface="Poppins"/>
              <a:ea typeface="Poppins"/>
              <a:cs typeface="Poppins"/>
              <a:sym typeface="Poppins"/>
            </a:endParaRPr>
          </a:p>
        </p:txBody>
      </p:sp>
      <p:sp>
        <p:nvSpPr>
          <p:cNvPr id="168" name="Google Shape;168;g13e6d807a15_0_52"/>
          <p:cNvSpPr txBox="1"/>
          <p:nvPr/>
        </p:nvSpPr>
        <p:spPr>
          <a:xfrm>
            <a:off x="530400" y="2094000"/>
            <a:ext cx="1000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1100"/>
              <a:buFont typeface="Arial"/>
              <a:buNone/>
            </a:pPr>
            <a:r>
              <a:rPr b="1" i="0" lang="en-IN" sz="1400" u="none" cap="none" strike="noStrike">
                <a:solidFill>
                  <a:srgbClr val="FFFFFF"/>
                </a:solidFill>
                <a:latin typeface="Poppins"/>
                <a:ea typeface="Poppins"/>
                <a:cs typeface="Poppins"/>
                <a:sym typeface="Poppins"/>
              </a:rPr>
              <a:t>KIT / PIC</a:t>
            </a:r>
            <a:endParaRPr b="1" i="0" sz="1400" u="none" cap="none" strike="noStrike">
              <a:solidFill>
                <a:srgbClr val="FFFFFF"/>
              </a:solidFill>
              <a:latin typeface="Poppins"/>
              <a:ea typeface="Poppins"/>
              <a:cs typeface="Poppins"/>
              <a:sym typeface="Poppins"/>
            </a:endParaRPr>
          </a:p>
        </p:txBody>
      </p:sp>
      <p:sp>
        <p:nvSpPr>
          <p:cNvPr id="169" name="Google Shape;169;g13e6d807a15_0_52"/>
          <p:cNvSpPr txBox="1"/>
          <p:nvPr/>
        </p:nvSpPr>
        <p:spPr>
          <a:xfrm>
            <a:off x="2024725" y="2094000"/>
            <a:ext cx="1470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i="0" lang="en-IN" sz="1400" u="none" cap="none" strike="noStrike">
                <a:solidFill>
                  <a:srgbClr val="FFFFFF"/>
                </a:solidFill>
                <a:latin typeface="Poppins"/>
                <a:ea typeface="Poppins"/>
                <a:cs typeface="Poppins"/>
                <a:sym typeface="Poppins"/>
              </a:rPr>
              <a:t>Step / Way-1</a:t>
            </a:r>
            <a:endParaRPr b="1" i="0" sz="1400" u="none" cap="none" strike="noStrike">
              <a:solidFill>
                <a:srgbClr val="FFFFFF"/>
              </a:solidFill>
              <a:latin typeface="Poppins"/>
              <a:ea typeface="Poppins"/>
              <a:cs typeface="Poppins"/>
              <a:sym typeface="Poppins"/>
            </a:endParaRPr>
          </a:p>
        </p:txBody>
      </p:sp>
      <p:sp>
        <p:nvSpPr>
          <p:cNvPr id="170" name="Google Shape;170;g13e6d807a15_0_52"/>
          <p:cNvSpPr txBox="1"/>
          <p:nvPr/>
        </p:nvSpPr>
        <p:spPr>
          <a:xfrm>
            <a:off x="3861500" y="2094000"/>
            <a:ext cx="1420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i="0" lang="en-IN" sz="1400" u="none" cap="none" strike="noStrike">
                <a:solidFill>
                  <a:srgbClr val="FFFFFF"/>
                </a:solidFill>
                <a:latin typeface="Poppins"/>
                <a:ea typeface="Poppins"/>
                <a:cs typeface="Poppins"/>
                <a:sym typeface="Poppins"/>
              </a:rPr>
              <a:t>Step / Way-2</a:t>
            </a:r>
            <a:endParaRPr b="1" i="0" sz="1400" u="none" cap="none" strike="noStrike">
              <a:solidFill>
                <a:srgbClr val="FFFFFF"/>
              </a:solidFill>
              <a:latin typeface="Poppins"/>
              <a:ea typeface="Poppins"/>
              <a:cs typeface="Poppins"/>
              <a:sym typeface="Poppins"/>
            </a:endParaRPr>
          </a:p>
        </p:txBody>
      </p:sp>
      <p:sp>
        <p:nvSpPr>
          <p:cNvPr id="171" name="Google Shape;171;g13e6d807a15_0_52"/>
          <p:cNvSpPr txBox="1"/>
          <p:nvPr/>
        </p:nvSpPr>
        <p:spPr>
          <a:xfrm>
            <a:off x="5736650" y="2094000"/>
            <a:ext cx="1420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i="0" lang="en-IN" sz="1400" u="none" cap="none" strike="noStrike">
                <a:solidFill>
                  <a:srgbClr val="FFFFFF"/>
                </a:solidFill>
                <a:latin typeface="Poppins"/>
                <a:ea typeface="Poppins"/>
                <a:cs typeface="Poppins"/>
                <a:sym typeface="Poppins"/>
              </a:rPr>
              <a:t>Step / Way-3</a:t>
            </a:r>
            <a:endParaRPr b="1" i="0" sz="1400" u="none" cap="none" strike="noStrike">
              <a:solidFill>
                <a:srgbClr val="FFFFFF"/>
              </a:solidFill>
              <a:latin typeface="Poppins"/>
              <a:ea typeface="Poppins"/>
              <a:cs typeface="Poppins"/>
              <a:sym typeface="Poppins"/>
            </a:endParaRPr>
          </a:p>
        </p:txBody>
      </p:sp>
      <p:sp>
        <p:nvSpPr>
          <p:cNvPr id="172" name="Google Shape;172;g13e6d807a15_0_52"/>
          <p:cNvSpPr txBox="1"/>
          <p:nvPr/>
        </p:nvSpPr>
        <p:spPr>
          <a:xfrm>
            <a:off x="7485125" y="2094000"/>
            <a:ext cx="1420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100"/>
              <a:buFont typeface="Arial"/>
              <a:buNone/>
            </a:pPr>
            <a:r>
              <a:rPr b="1" i="0" lang="en-IN" sz="1400" u="none" cap="none" strike="noStrike">
                <a:solidFill>
                  <a:srgbClr val="FFFFFF"/>
                </a:solidFill>
                <a:latin typeface="Poppins"/>
                <a:ea typeface="Poppins"/>
                <a:cs typeface="Poppins"/>
                <a:sym typeface="Poppins"/>
              </a:rPr>
              <a:t>Step / Way-4</a:t>
            </a:r>
            <a:endParaRPr b="1" i="0" sz="1400" u="none" cap="none" strike="noStrike">
              <a:solidFill>
                <a:srgbClr val="FFFFFF"/>
              </a:solidFill>
              <a:latin typeface="Poppins"/>
              <a:ea typeface="Poppins"/>
              <a:cs typeface="Poppins"/>
              <a:sym typeface="Poppins"/>
            </a:endParaRPr>
          </a:p>
        </p:txBody>
      </p:sp>
      <p:pic>
        <p:nvPicPr>
          <p:cNvPr id="173" name="Google Shape;173;g13e6d807a15_0_52"/>
          <p:cNvPicPr preferRelativeResize="0"/>
          <p:nvPr/>
        </p:nvPicPr>
        <p:blipFill>
          <a:blip r:embed="rId6">
            <a:alphaModFix/>
          </a:blip>
          <a:stretch>
            <a:fillRect/>
          </a:stretch>
        </p:blipFill>
        <p:spPr>
          <a:xfrm>
            <a:off x="1811498" y="2520388"/>
            <a:ext cx="1897375" cy="893814"/>
          </a:xfrm>
          <a:prstGeom prst="rect">
            <a:avLst/>
          </a:prstGeom>
          <a:noFill/>
          <a:ln>
            <a:noFill/>
          </a:ln>
        </p:spPr>
      </p:pic>
      <p:pic>
        <p:nvPicPr>
          <p:cNvPr id="174" name="Google Shape;174;g13e6d807a15_0_52"/>
          <p:cNvPicPr preferRelativeResize="0"/>
          <p:nvPr/>
        </p:nvPicPr>
        <p:blipFill>
          <a:blip r:embed="rId7">
            <a:alphaModFix/>
          </a:blip>
          <a:stretch>
            <a:fillRect/>
          </a:stretch>
        </p:blipFill>
        <p:spPr>
          <a:xfrm>
            <a:off x="5877225" y="2541900"/>
            <a:ext cx="1139352" cy="1337130"/>
          </a:xfrm>
          <a:prstGeom prst="rect">
            <a:avLst/>
          </a:prstGeom>
          <a:noFill/>
          <a:ln>
            <a:noFill/>
          </a:ln>
        </p:spPr>
      </p:pic>
      <p:pic>
        <p:nvPicPr>
          <p:cNvPr id="175" name="Google Shape;175;g13e6d807a15_0_52"/>
          <p:cNvPicPr preferRelativeResize="0"/>
          <p:nvPr/>
        </p:nvPicPr>
        <p:blipFill>
          <a:blip r:embed="rId8">
            <a:alphaModFix/>
          </a:blip>
          <a:stretch>
            <a:fillRect/>
          </a:stretch>
        </p:blipFill>
        <p:spPr>
          <a:xfrm>
            <a:off x="474250" y="2595763"/>
            <a:ext cx="1113097" cy="1484129"/>
          </a:xfrm>
          <a:prstGeom prst="rect">
            <a:avLst/>
          </a:prstGeom>
          <a:noFill/>
          <a:ln>
            <a:noFill/>
          </a:ln>
        </p:spPr>
      </p:pic>
      <p:sp>
        <p:nvSpPr>
          <p:cNvPr id="176" name="Google Shape;176;g13e6d807a15_0_52"/>
          <p:cNvSpPr txBox="1"/>
          <p:nvPr/>
        </p:nvSpPr>
        <p:spPr>
          <a:xfrm>
            <a:off x="1973965" y="3532799"/>
            <a:ext cx="1964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a:solidFill>
                  <a:srgbClr val="FFFFFF"/>
                </a:solidFill>
              </a:rPr>
              <a:t>Order on the app</a:t>
            </a:r>
            <a:endParaRPr>
              <a:solidFill>
                <a:srgbClr val="FFFFFF"/>
              </a:solidFill>
            </a:endParaRPr>
          </a:p>
        </p:txBody>
      </p:sp>
      <p:sp>
        <p:nvSpPr>
          <p:cNvPr id="177" name="Google Shape;177;g13e6d807a15_0_52"/>
          <p:cNvSpPr txBox="1"/>
          <p:nvPr/>
        </p:nvSpPr>
        <p:spPr>
          <a:xfrm>
            <a:off x="5736656" y="4019131"/>
            <a:ext cx="20502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a:solidFill>
                  <a:srgbClr val="FFFFFF"/>
                </a:solidFill>
              </a:rPr>
              <a:t>Pay on </a:t>
            </a:r>
            <a:r>
              <a:rPr lang="en-IN">
                <a:solidFill>
                  <a:srgbClr val="FFFFFF"/>
                </a:solidFill>
              </a:rPr>
              <a:t>the SnackBot </a:t>
            </a:r>
            <a:endParaRPr>
              <a:solidFill>
                <a:srgbClr val="FFFFFF"/>
              </a:solidFill>
            </a:endParaRPr>
          </a:p>
        </p:txBody>
      </p:sp>
      <p:pic>
        <p:nvPicPr>
          <p:cNvPr id="178" name="Google Shape;178;g13e6d807a15_0_52"/>
          <p:cNvPicPr preferRelativeResize="0"/>
          <p:nvPr/>
        </p:nvPicPr>
        <p:blipFill>
          <a:blip r:embed="rId9">
            <a:alphaModFix/>
          </a:blip>
          <a:stretch>
            <a:fillRect/>
          </a:stretch>
        </p:blipFill>
        <p:spPr>
          <a:xfrm>
            <a:off x="7347926" y="2645025"/>
            <a:ext cx="1694891" cy="1130875"/>
          </a:xfrm>
          <a:prstGeom prst="rect">
            <a:avLst/>
          </a:prstGeom>
          <a:noFill/>
          <a:ln>
            <a:noFill/>
          </a:ln>
        </p:spPr>
      </p:pic>
      <p:sp>
        <p:nvSpPr>
          <p:cNvPr id="179" name="Google Shape;179;g13e6d807a15_0_52"/>
          <p:cNvSpPr txBox="1"/>
          <p:nvPr/>
        </p:nvSpPr>
        <p:spPr>
          <a:xfrm>
            <a:off x="7733828" y="3929101"/>
            <a:ext cx="9231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a:solidFill>
                  <a:srgbClr val="FFFFFF"/>
                </a:solidFill>
              </a:rPr>
              <a:t>Enjoy!!</a:t>
            </a:r>
            <a:endParaRPr>
              <a:solidFill>
                <a:srgbClr val="FFFFFF"/>
              </a:solidFill>
            </a:endParaRPr>
          </a:p>
        </p:txBody>
      </p:sp>
      <p:pic>
        <p:nvPicPr>
          <p:cNvPr id="180" name="Google Shape;180;g13e6d807a15_0_52"/>
          <p:cNvPicPr preferRelativeResize="0"/>
          <p:nvPr/>
        </p:nvPicPr>
        <p:blipFill>
          <a:blip r:embed="rId10">
            <a:alphaModFix/>
          </a:blip>
          <a:stretch>
            <a:fillRect/>
          </a:stretch>
        </p:blipFill>
        <p:spPr>
          <a:xfrm>
            <a:off x="3877063" y="2443075"/>
            <a:ext cx="1567053" cy="1538000"/>
          </a:xfrm>
          <a:prstGeom prst="rect">
            <a:avLst/>
          </a:prstGeom>
          <a:noFill/>
          <a:ln>
            <a:noFill/>
          </a:ln>
        </p:spPr>
      </p:pic>
      <p:sp>
        <p:nvSpPr>
          <p:cNvPr id="181" name="Google Shape;181;g13e6d807a15_0_52"/>
          <p:cNvSpPr txBox="1"/>
          <p:nvPr/>
        </p:nvSpPr>
        <p:spPr>
          <a:xfrm>
            <a:off x="3678549" y="4022352"/>
            <a:ext cx="19641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a:solidFill>
                  <a:srgbClr val="FFFFFF"/>
                </a:solidFill>
              </a:rPr>
              <a:t>The </a:t>
            </a:r>
            <a:r>
              <a:rPr lang="en-IN">
                <a:solidFill>
                  <a:srgbClr val="FFFFFF"/>
                </a:solidFill>
              </a:rPr>
              <a:t>SnackBot will deliver to your row and then you can pick it up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13e6d807a15_0_95"/>
          <p:cNvPicPr preferRelativeResize="0"/>
          <p:nvPr/>
        </p:nvPicPr>
        <p:blipFill rotWithShape="1">
          <a:blip r:embed="rId3">
            <a:alphaModFix/>
          </a:blip>
          <a:srcRect b="12868" l="9774" r="9772" t="9872"/>
          <a:stretch/>
        </p:blipFill>
        <p:spPr>
          <a:xfrm>
            <a:off x="118274" y="4721750"/>
            <a:ext cx="2737774" cy="357100"/>
          </a:xfrm>
          <a:prstGeom prst="rect">
            <a:avLst/>
          </a:prstGeom>
          <a:noFill/>
          <a:ln>
            <a:noFill/>
          </a:ln>
        </p:spPr>
      </p:pic>
      <p:pic>
        <p:nvPicPr>
          <p:cNvPr id="188" name="Google Shape;188;g13e6d807a15_0_95"/>
          <p:cNvPicPr preferRelativeResize="0"/>
          <p:nvPr/>
        </p:nvPicPr>
        <p:blipFill rotWithShape="1">
          <a:blip r:embed="rId4">
            <a:alphaModFix/>
          </a:blip>
          <a:srcRect b="9442" l="8277" r="6366" t="8067"/>
          <a:stretch/>
        </p:blipFill>
        <p:spPr>
          <a:xfrm>
            <a:off x="7933223" y="97401"/>
            <a:ext cx="1139350" cy="1130875"/>
          </a:xfrm>
          <a:prstGeom prst="rect">
            <a:avLst/>
          </a:prstGeom>
          <a:noFill/>
          <a:ln>
            <a:noFill/>
          </a:ln>
        </p:spPr>
      </p:pic>
      <p:sp>
        <p:nvSpPr>
          <p:cNvPr id="189" name="Google Shape;189;g13e6d807a15_0_95"/>
          <p:cNvSpPr txBox="1"/>
          <p:nvPr/>
        </p:nvSpPr>
        <p:spPr>
          <a:xfrm>
            <a:off x="2103000" y="490025"/>
            <a:ext cx="5964900" cy="3528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FFFFFF"/>
              </a:buClr>
              <a:buSzPts val="2800"/>
              <a:buFont typeface="Arial"/>
              <a:buNone/>
            </a:pPr>
            <a:r>
              <a:rPr b="1" i="0" lang="en-IN" sz="1400" u="none" cap="none" strike="noStrike">
                <a:solidFill>
                  <a:srgbClr val="FF9900"/>
                </a:solidFill>
                <a:latin typeface="Poppins"/>
                <a:ea typeface="Poppins"/>
                <a:cs typeface="Poppins"/>
                <a:sym typeface="Poppins"/>
              </a:rPr>
              <a:t>WRITE THE TITLE OF YOUR PROJECT</a:t>
            </a:r>
            <a:endParaRPr b="1" i="0" sz="1400" u="none" cap="none" strike="noStrike">
              <a:solidFill>
                <a:srgbClr val="FF9900"/>
              </a:solidFill>
              <a:latin typeface="Poppins"/>
              <a:ea typeface="Poppins"/>
              <a:cs typeface="Poppins"/>
              <a:sym typeface="Poppins"/>
            </a:endParaRPr>
          </a:p>
        </p:txBody>
      </p:sp>
      <p:pic>
        <p:nvPicPr>
          <p:cNvPr id="190" name="Google Shape;190;g13e6d807a15_0_95"/>
          <p:cNvPicPr preferRelativeResize="0"/>
          <p:nvPr/>
        </p:nvPicPr>
        <p:blipFill rotWithShape="1">
          <a:blip r:embed="rId5">
            <a:alphaModFix/>
          </a:blip>
          <a:srcRect b="0" l="0" r="0" t="0"/>
          <a:stretch/>
        </p:blipFill>
        <p:spPr>
          <a:xfrm>
            <a:off x="171771" y="137248"/>
            <a:ext cx="1113098" cy="352776"/>
          </a:xfrm>
          <a:prstGeom prst="rect">
            <a:avLst/>
          </a:prstGeom>
          <a:noFill/>
          <a:ln>
            <a:noFill/>
          </a:ln>
        </p:spPr>
      </p:pic>
      <p:sp>
        <p:nvSpPr>
          <p:cNvPr id="191" name="Google Shape;191;g13e6d807a15_0_95"/>
          <p:cNvSpPr txBox="1"/>
          <p:nvPr/>
        </p:nvSpPr>
        <p:spPr>
          <a:xfrm>
            <a:off x="0" y="1332000"/>
            <a:ext cx="9144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chemeClr val="dk1"/>
              </a:buClr>
              <a:buSzPts val="1100"/>
              <a:buFont typeface="Arial"/>
              <a:buNone/>
            </a:pPr>
            <a:r>
              <a:rPr b="1" i="0" lang="en-IN" sz="1600" u="none" cap="none" strike="noStrike">
                <a:solidFill>
                  <a:schemeClr val="lt1"/>
                </a:solidFill>
                <a:latin typeface="Poppins"/>
                <a:ea typeface="Poppins"/>
                <a:cs typeface="Poppins"/>
                <a:sym typeface="Poppins"/>
              </a:rPr>
              <a:t>Proof that your customers like your product. Write their feedback here.</a:t>
            </a:r>
            <a:endParaRPr b="1" i="0" sz="1600" u="none" cap="none" strike="noStrike">
              <a:solidFill>
                <a:schemeClr val="lt1"/>
              </a:solidFill>
              <a:latin typeface="Poppins"/>
              <a:ea typeface="Poppins"/>
              <a:cs typeface="Poppins"/>
              <a:sym typeface="Poppins"/>
            </a:endParaRPr>
          </a:p>
        </p:txBody>
      </p:sp>
      <p:sp>
        <p:nvSpPr>
          <p:cNvPr id="192" name="Google Shape;192;g13e6d807a15_0_95"/>
          <p:cNvSpPr txBox="1"/>
          <p:nvPr/>
        </p:nvSpPr>
        <p:spPr>
          <a:xfrm>
            <a:off x="609600" y="751150"/>
            <a:ext cx="67764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rgbClr val="000000"/>
              </a:buClr>
              <a:buSzPts val="1700"/>
              <a:buFont typeface="Arial"/>
              <a:buNone/>
            </a:pPr>
            <a:r>
              <a:rPr b="1" i="0" lang="en-IN" sz="2400" u="none" cap="none" strike="noStrike">
                <a:solidFill>
                  <a:schemeClr val="lt1"/>
                </a:solidFill>
                <a:latin typeface="Poppins"/>
                <a:ea typeface="Poppins"/>
                <a:cs typeface="Poppins"/>
                <a:sym typeface="Poppins"/>
              </a:rPr>
              <a:t>TESTIMONIALS of your product / idea.</a:t>
            </a:r>
            <a:endParaRPr b="1" i="0" sz="2400" u="none" cap="none" strike="noStrike">
              <a:solidFill>
                <a:schemeClr val="lt1"/>
              </a:solidFill>
              <a:latin typeface="Poppins"/>
              <a:ea typeface="Poppins"/>
              <a:cs typeface="Poppins"/>
              <a:sym typeface="Poppins"/>
            </a:endParaRPr>
          </a:p>
        </p:txBody>
      </p:sp>
      <p:sp>
        <p:nvSpPr>
          <p:cNvPr id="193" name="Google Shape;193;g13e6d807a15_0_95"/>
          <p:cNvSpPr txBox="1"/>
          <p:nvPr/>
        </p:nvSpPr>
        <p:spPr>
          <a:xfrm>
            <a:off x="606600" y="1941600"/>
            <a:ext cx="1623000" cy="515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N" sz="1200" u="none" cap="none" strike="noStrike">
                <a:solidFill>
                  <a:schemeClr val="lt1"/>
                </a:solidFill>
                <a:latin typeface="Poppins"/>
                <a:ea typeface="Poppins"/>
                <a:cs typeface="Poppins"/>
                <a:sym typeface="Poppins"/>
              </a:rPr>
              <a:t>Customer-1</a:t>
            </a:r>
            <a:endParaRPr b="0" i="0" sz="1200" u="none" cap="none" strike="noStrike">
              <a:solidFill>
                <a:schemeClr val="lt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b="1" i="0" lang="en-IN" sz="1200" u="none" cap="none" strike="noStrike">
                <a:solidFill>
                  <a:schemeClr val="lt1"/>
                </a:solidFill>
                <a:latin typeface="Poppins"/>
                <a:ea typeface="Poppins"/>
                <a:cs typeface="Poppins"/>
                <a:sym typeface="Poppins"/>
              </a:rPr>
              <a:t>Name: </a:t>
            </a:r>
            <a:r>
              <a:rPr b="1" lang="en-IN" sz="1200">
                <a:solidFill>
                  <a:schemeClr val="lt1"/>
                </a:solidFill>
                <a:latin typeface="Poppins"/>
                <a:ea typeface="Poppins"/>
                <a:cs typeface="Poppins"/>
                <a:sym typeface="Poppins"/>
              </a:rPr>
              <a:t>Amit </a:t>
            </a:r>
            <a:endParaRPr b="1" i="0" sz="1200" u="none" cap="none" strike="noStrike">
              <a:solidFill>
                <a:schemeClr val="lt1"/>
              </a:solidFill>
              <a:latin typeface="Poppins"/>
              <a:ea typeface="Poppins"/>
              <a:cs typeface="Poppins"/>
              <a:sym typeface="Poppins"/>
            </a:endParaRPr>
          </a:p>
        </p:txBody>
      </p:sp>
      <p:sp>
        <p:nvSpPr>
          <p:cNvPr id="194" name="Google Shape;194;g13e6d807a15_0_95"/>
          <p:cNvSpPr txBox="1"/>
          <p:nvPr/>
        </p:nvSpPr>
        <p:spPr>
          <a:xfrm>
            <a:off x="3494700" y="1941600"/>
            <a:ext cx="1623000" cy="515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N" sz="1200" u="none" cap="none" strike="noStrike">
                <a:solidFill>
                  <a:schemeClr val="lt1"/>
                </a:solidFill>
                <a:latin typeface="Poppins"/>
                <a:ea typeface="Poppins"/>
                <a:cs typeface="Poppins"/>
                <a:sym typeface="Poppins"/>
              </a:rPr>
              <a:t>Customer-2</a:t>
            </a:r>
            <a:endParaRPr b="0" i="0" sz="1200" u="none" cap="none" strike="noStrike">
              <a:solidFill>
                <a:schemeClr val="lt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b="1" i="0" lang="en-IN" sz="1200" u="none" cap="none" strike="noStrike">
                <a:solidFill>
                  <a:schemeClr val="lt1"/>
                </a:solidFill>
                <a:latin typeface="Poppins"/>
                <a:ea typeface="Poppins"/>
                <a:cs typeface="Poppins"/>
                <a:sym typeface="Poppins"/>
              </a:rPr>
              <a:t>Name: Pooja</a:t>
            </a:r>
            <a:r>
              <a:rPr b="1" lang="en-IN" sz="1200">
                <a:solidFill>
                  <a:schemeClr val="lt1"/>
                </a:solidFill>
                <a:latin typeface="Poppins"/>
                <a:ea typeface="Poppins"/>
                <a:cs typeface="Poppins"/>
                <a:sym typeface="Poppins"/>
              </a:rPr>
              <a:t> </a:t>
            </a:r>
            <a:endParaRPr b="1" i="0" sz="1200" u="none" cap="none" strike="noStrike">
              <a:solidFill>
                <a:schemeClr val="lt1"/>
              </a:solidFill>
              <a:latin typeface="Poppins"/>
              <a:ea typeface="Poppins"/>
              <a:cs typeface="Poppins"/>
              <a:sym typeface="Poppins"/>
            </a:endParaRPr>
          </a:p>
        </p:txBody>
      </p:sp>
      <p:sp>
        <p:nvSpPr>
          <p:cNvPr id="195" name="Google Shape;195;g13e6d807a15_0_95"/>
          <p:cNvSpPr txBox="1"/>
          <p:nvPr/>
        </p:nvSpPr>
        <p:spPr>
          <a:xfrm>
            <a:off x="6381675" y="1941600"/>
            <a:ext cx="1623000" cy="515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N" sz="1200" u="none" cap="none" strike="noStrike">
                <a:solidFill>
                  <a:schemeClr val="lt1"/>
                </a:solidFill>
                <a:latin typeface="Poppins"/>
                <a:ea typeface="Poppins"/>
                <a:cs typeface="Poppins"/>
                <a:sym typeface="Poppins"/>
              </a:rPr>
              <a:t>Customer</a:t>
            </a:r>
            <a:r>
              <a:rPr lang="en-IN" sz="1200">
                <a:solidFill>
                  <a:schemeClr val="lt1"/>
                </a:solidFill>
                <a:latin typeface="Poppins"/>
                <a:ea typeface="Poppins"/>
                <a:cs typeface="Poppins"/>
                <a:sym typeface="Poppins"/>
              </a:rPr>
              <a:t>- 3</a:t>
            </a:r>
            <a:endParaRPr b="0" i="0" sz="1200" u="none" cap="none" strike="noStrike">
              <a:solidFill>
                <a:schemeClr val="lt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b="1" i="0" lang="en-IN" sz="1200" u="none" cap="none" strike="noStrike">
                <a:solidFill>
                  <a:schemeClr val="lt1"/>
                </a:solidFill>
                <a:latin typeface="Poppins"/>
                <a:ea typeface="Poppins"/>
                <a:cs typeface="Poppins"/>
                <a:sym typeface="Poppins"/>
              </a:rPr>
              <a:t>Name: </a:t>
            </a:r>
            <a:r>
              <a:rPr b="1" lang="en-IN" sz="1200">
                <a:solidFill>
                  <a:schemeClr val="lt1"/>
                </a:solidFill>
                <a:latin typeface="Poppins"/>
                <a:ea typeface="Poppins"/>
                <a:cs typeface="Poppins"/>
                <a:sym typeface="Poppins"/>
              </a:rPr>
              <a:t>Gaurangi </a:t>
            </a:r>
            <a:endParaRPr b="1" i="0" sz="1200" u="none" cap="none" strike="noStrike">
              <a:solidFill>
                <a:schemeClr val="lt1"/>
              </a:solidFill>
              <a:latin typeface="Poppins"/>
              <a:ea typeface="Poppins"/>
              <a:cs typeface="Poppins"/>
              <a:sym typeface="Poppins"/>
            </a:endParaRPr>
          </a:p>
        </p:txBody>
      </p:sp>
      <p:sp>
        <p:nvSpPr>
          <p:cNvPr id="196" name="Google Shape;196;g13e6d807a15_0_95"/>
          <p:cNvSpPr/>
          <p:nvPr/>
        </p:nvSpPr>
        <p:spPr>
          <a:xfrm>
            <a:off x="609600" y="2761775"/>
            <a:ext cx="2246400" cy="16632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13e6d807a15_0_95"/>
          <p:cNvSpPr txBox="1"/>
          <p:nvPr/>
        </p:nvSpPr>
        <p:spPr>
          <a:xfrm>
            <a:off x="704550" y="2850325"/>
            <a:ext cx="2040300" cy="2218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N" sz="700" u="none" cap="none" strike="noStrike">
                <a:solidFill>
                  <a:schemeClr val="dk1"/>
                </a:solidFill>
                <a:latin typeface="Poppins"/>
                <a:ea typeface="Poppins"/>
                <a:cs typeface="Poppins"/>
                <a:sym typeface="Poppins"/>
              </a:rPr>
              <a:t>Feedback: </a:t>
            </a:r>
            <a:r>
              <a:rPr lang="en-IN" sz="700">
                <a:solidFill>
                  <a:schemeClr val="dk1"/>
                </a:solidFill>
                <a:latin typeface="Poppins"/>
                <a:ea typeface="Poppins"/>
                <a:cs typeface="Poppins"/>
                <a:sym typeface="Poppins"/>
              </a:rPr>
              <a:t>You should pay for your food on the app before hand. After you pay for your food and place the order, you will receive an order number and code. When the SnackBot comes to your aisle/row, you go there and enter your order number and code. When that is verified, the bot will release your food and you can enjoy! You should also be able to time your orders. For example, you can enter when you want your food, for example, after 45 minutes.</a:t>
            </a:r>
            <a:endParaRPr sz="7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700" u="none" cap="none" strike="noStrike">
              <a:solidFill>
                <a:schemeClr val="dk1"/>
              </a:solidFill>
              <a:latin typeface="Poppins"/>
              <a:ea typeface="Poppins"/>
              <a:cs typeface="Poppins"/>
              <a:sym typeface="Poppins"/>
            </a:endParaRPr>
          </a:p>
        </p:txBody>
      </p:sp>
      <p:sp>
        <p:nvSpPr>
          <p:cNvPr id="198" name="Google Shape;198;g13e6d807a15_0_95"/>
          <p:cNvSpPr/>
          <p:nvPr/>
        </p:nvSpPr>
        <p:spPr>
          <a:xfrm>
            <a:off x="3450300" y="2761775"/>
            <a:ext cx="2246400" cy="16632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13e6d807a15_0_95"/>
          <p:cNvSpPr txBox="1"/>
          <p:nvPr/>
        </p:nvSpPr>
        <p:spPr>
          <a:xfrm>
            <a:off x="3447300" y="2850325"/>
            <a:ext cx="2302800" cy="2151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N" sz="1200" u="none" cap="none" strike="noStrike">
                <a:solidFill>
                  <a:schemeClr val="dk1"/>
                </a:solidFill>
                <a:latin typeface="Poppins"/>
                <a:ea typeface="Poppins"/>
                <a:cs typeface="Poppins"/>
                <a:sym typeface="Poppins"/>
              </a:rPr>
              <a:t>Feedback:</a:t>
            </a:r>
            <a:endParaRPr b="0" i="0" sz="12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lang="en-IN" sz="900">
                <a:solidFill>
                  <a:schemeClr val="dk1"/>
                </a:solidFill>
                <a:latin typeface="Poppins"/>
                <a:ea typeface="Poppins"/>
                <a:cs typeface="Poppins"/>
                <a:sym typeface="Poppins"/>
              </a:rPr>
              <a:t>There should be a tracker feature on the app. That way the customer can know where the SnackBot is. The customer will receive a notification on the app when the SnackBot is here, so they can go pick up their food. </a:t>
            </a:r>
            <a:endParaRPr b="0" i="0" sz="9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9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9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9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Poppins"/>
              <a:ea typeface="Poppins"/>
              <a:cs typeface="Poppins"/>
              <a:sym typeface="Poppins"/>
            </a:endParaRPr>
          </a:p>
        </p:txBody>
      </p:sp>
      <p:sp>
        <p:nvSpPr>
          <p:cNvPr id="200" name="Google Shape;200;g13e6d807a15_0_95"/>
          <p:cNvSpPr/>
          <p:nvPr/>
        </p:nvSpPr>
        <p:spPr>
          <a:xfrm>
            <a:off x="6291000" y="2761775"/>
            <a:ext cx="2246400" cy="1663200"/>
          </a:xfrm>
          <a:prstGeom prst="roundRect">
            <a:avLst>
              <a:gd fmla="val 14555"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13e6d807a15_0_95"/>
          <p:cNvSpPr txBox="1"/>
          <p:nvPr/>
        </p:nvSpPr>
        <p:spPr>
          <a:xfrm>
            <a:off x="6341350" y="2728200"/>
            <a:ext cx="2246400" cy="263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IN" sz="1200" u="none" cap="none" strike="noStrike">
                <a:solidFill>
                  <a:schemeClr val="dk1"/>
                </a:solidFill>
                <a:latin typeface="Poppins"/>
                <a:ea typeface="Poppins"/>
                <a:cs typeface="Poppins"/>
                <a:sym typeface="Poppins"/>
              </a:rPr>
              <a:t>Feedback: </a:t>
            </a:r>
            <a:endParaRPr sz="12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rPr lang="en-IN" sz="1100">
                <a:solidFill>
                  <a:schemeClr val="dk1"/>
                </a:solidFill>
                <a:latin typeface="Poppins"/>
                <a:ea typeface="Poppins"/>
                <a:cs typeface="Poppins"/>
                <a:sym typeface="Poppins"/>
              </a:rPr>
              <a:t>The SnackBot should also provide hygienic stationary like wet wipes, and sanitizer. Sport Stadiums are very crowded so it would be good to have things like these for the pandemic also.</a:t>
            </a:r>
            <a:endParaRPr sz="1100">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1100" u="none" cap="none" strike="noStrike">
              <a:solidFill>
                <a:schemeClr val="dk1"/>
              </a:solidFill>
              <a:latin typeface="Poppins"/>
              <a:ea typeface="Poppins"/>
              <a:cs typeface="Poppins"/>
              <a:sym typeface="Poppins"/>
            </a:endParaRPr>
          </a:p>
          <a:p>
            <a:pPr indent="0" lvl="0" marL="0" marR="0" rtl="0" algn="l">
              <a:lnSpc>
                <a:spcPct val="115000"/>
              </a:lnSpc>
              <a:spcBef>
                <a:spcPts val="0"/>
              </a:spcBef>
              <a:spcAft>
                <a:spcPts val="0"/>
              </a:spcAft>
              <a:buClr>
                <a:schemeClr val="dk1"/>
              </a:buClr>
              <a:buSzPts val="1100"/>
              <a:buFont typeface="Arial"/>
              <a:buNone/>
            </a:pPr>
            <a:r>
              <a:t/>
            </a:r>
            <a:endParaRPr b="0" i="0" sz="1200" u="none" cap="none" strike="noStrike">
              <a:solidFill>
                <a:schemeClr val="dk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2020-10-28T08:35:00Z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1033-11.2.0.11156</vt:lpwstr>
  </property>
  <property fmtid="{D5CDD505-2E9C-101B-9397-08002B2CF9AE}" pid="3" name="ICV">
    <vt:lpwstr>DA74411356E049F0A8EBAD40ABB05AE4</vt:lpwstr>
  </property>
</Properties>
</file>